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4"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AB1654-645F-4121-A60E-4AF934AC9830}" v="1" dt="2021-07-22T14:41:03.4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110" d="100"/>
          <a:sy n="110" d="100"/>
        </p:scale>
        <p:origin x="218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ta Oates" userId="f8f8b203-a95a-4ec7-8c87-9402f6579095" providerId="ADAL" clId="{6DAB1654-645F-4121-A60E-4AF934AC9830}"/>
    <pc:docChg chg="custSel modSld">
      <pc:chgData name="Berta Oates" userId="f8f8b203-a95a-4ec7-8c87-9402f6579095" providerId="ADAL" clId="{6DAB1654-645F-4121-A60E-4AF934AC9830}" dt="2021-07-22T14:41:12.618" v="18" actId="14100"/>
      <pc:docMkLst>
        <pc:docMk/>
      </pc:docMkLst>
      <pc:sldChg chg="modSp mod">
        <pc:chgData name="Berta Oates" userId="f8f8b203-a95a-4ec7-8c87-9402f6579095" providerId="ADAL" clId="{6DAB1654-645F-4121-A60E-4AF934AC9830}" dt="2021-07-22T14:41:12.618" v="18" actId="14100"/>
        <pc:sldMkLst>
          <pc:docMk/>
          <pc:sldMk cId="2354588063" sldId="334"/>
        </pc:sldMkLst>
        <pc:spChg chg="mod">
          <ac:chgData name="Berta Oates" userId="f8f8b203-a95a-4ec7-8c87-9402f6579095" providerId="ADAL" clId="{6DAB1654-645F-4121-A60E-4AF934AC9830}" dt="2021-07-22T14:40:51.252" v="15"/>
          <ac:spMkLst>
            <pc:docMk/>
            <pc:sldMk cId="2354588063" sldId="334"/>
            <ac:spMk id="3" creationId="{395AC3F1-EA4E-DB4B-B8FD-9068058E3722}"/>
          </ac:spMkLst>
        </pc:spChg>
        <pc:picChg chg="mod">
          <ac:chgData name="Berta Oates" userId="f8f8b203-a95a-4ec7-8c87-9402f6579095" providerId="ADAL" clId="{6DAB1654-645F-4121-A60E-4AF934AC9830}" dt="2021-07-22T14:41:12.618" v="18" actId="14100"/>
          <ac:picMkLst>
            <pc:docMk/>
            <pc:sldMk cId="2354588063" sldId="334"/>
            <ac:picMk id="6" creationId="{152152DF-71CF-443F-851F-809B10D663AB}"/>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_v3">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8875881" y="5492972"/>
            <a:ext cx="2356800" cy="835248"/>
          </a:xfrm>
        </p:spPr>
        <p:txBody>
          <a:bodyPr tIns="0" rIns="0" bIns="0">
            <a:noAutofit/>
          </a:bodyPr>
          <a:lstStyle>
            <a:lvl1pPr marL="0" indent="0">
              <a:spcBef>
                <a:spcPts val="0"/>
              </a:spcBef>
              <a:buNone/>
              <a:defRPr sz="1400" baseline="0">
                <a:solidFill>
                  <a:schemeClr val="accent3"/>
                </a:solidFill>
                <a:latin typeface="Arial" panose="020B0604020202020204" pitchFamily="34" charset="0"/>
                <a:cs typeface="Arial" panose="020B0604020202020204" pitchFamily="34" charset="0"/>
              </a:defRPr>
            </a:lvl1pPr>
            <a:lvl2pPr>
              <a:defRPr sz="700"/>
            </a:lvl2pPr>
            <a:lvl3pPr>
              <a:defRPr sz="700"/>
            </a:lvl3pPr>
            <a:lvl4pPr>
              <a:defRPr sz="700"/>
            </a:lvl4pPr>
            <a:lvl5pPr>
              <a:defRPr sz="700"/>
            </a:lvl5pPr>
          </a:lstStyle>
          <a:p>
            <a:pPr lvl="0"/>
            <a:r>
              <a:rPr lang="en-US" dirty="0"/>
              <a:t>Click to edit text</a:t>
            </a:r>
          </a:p>
        </p:txBody>
      </p:sp>
      <p:sp>
        <p:nvSpPr>
          <p:cNvPr id="2" name="Title 1"/>
          <p:cNvSpPr>
            <a:spLocks noGrp="1"/>
          </p:cNvSpPr>
          <p:nvPr>
            <p:ph type="ctrTitle" hasCustomPrompt="1"/>
          </p:nvPr>
        </p:nvSpPr>
        <p:spPr>
          <a:xfrm>
            <a:off x="3090328" y="3089449"/>
            <a:ext cx="5907676" cy="1320864"/>
          </a:xfrm>
        </p:spPr>
        <p:txBody>
          <a:bodyPr lIns="0" anchor="t" anchorCtr="0">
            <a:normAutofit/>
          </a:bodyPr>
          <a:lstStyle>
            <a:lvl1pPr marL="0" indent="0" algn="l">
              <a:defRPr sz="4000" b="1" i="0" baseline="0">
                <a:solidFill>
                  <a:schemeClr val="tx1"/>
                </a:solidFill>
                <a:latin typeface="Arial" panose="020B0604020202020204" pitchFamily="34" charset="0"/>
                <a:cs typeface="Arial" panose="020B0604020202020204" pitchFamily="34" charset="0"/>
              </a:defRPr>
            </a:lvl1pPr>
          </a:lstStyle>
          <a:p>
            <a:r>
              <a:rPr lang="en-US" dirty="0"/>
              <a:t>Click to edit title</a:t>
            </a:r>
          </a:p>
        </p:txBody>
      </p:sp>
      <p:pic>
        <p:nvPicPr>
          <p:cNvPr id="6" name="Picture 5">
            <a:extLst>
              <a:ext uri="{FF2B5EF4-FFF2-40B4-BE49-F238E27FC236}">
                <a16:creationId xmlns:a16="http://schemas.microsoft.com/office/drawing/2014/main" id="{8FDA7B25-797B-2041-B07D-71E90E674B8B}"/>
              </a:ext>
            </a:extLst>
          </p:cNvPr>
          <p:cNvPicPr>
            <a:picLocks noChangeAspect="1"/>
          </p:cNvPicPr>
          <p:nvPr userDrawn="1"/>
        </p:nvPicPr>
        <p:blipFill rotWithShape="1">
          <a:blip r:embed="rId2">
            <a:alphaModFix amt="50000"/>
          </a:blip>
          <a:srcRect l="11087" t="1446" b="7418"/>
          <a:stretch/>
        </p:blipFill>
        <p:spPr>
          <a:xfrm>
            <a:off x="0" y="0"/>
            <a:ext cx="5248601" cy="6858000"/>
          </a:xfrm>
          <a:prstGeom prst="rect">
            <a:avLst/>
          </a:prstGeom>
        </p:spPr>
      </p:pic>
      <p:pic>
        <p:nvPicPr>
          <p:cNvPr id="4" name="Picture 3">
            <a:extLst>
              <a:ext uri="{FF2B5EF4-FFF2-40B4-BE49-F238E27FC236}">
                <a16:creationId xmlns:a16="http://schemas.microsoft.com/office/drawing/2014/main" id="{C78471A2-9FAA-AF4A-A450-AEDA8E64E4BA}"/>
              </a:ext>
            </a:extLst>
          </p:cNvPr>
          <p:cNvPicPr>
            <a:picLocks noChangeAspect="1"/>
          </p:cNvPicPr>
          <p:nvPr userDrawn="1"/>
        </p:nvPicPr>
        <p:blipFill>
          <a:blip r:embed="rId3"/>
          <a:stretch>
            <a:fillRect/>
          </a:stretch>
        </p:blipFill>
        <p:spPr>
          <a:xfrm>
            <a:off x="7594333" y="191035"/>
            <a:ext cx="3986396" cy="1317739"/>
          </a:xfrm>
          <a:prstGeom prst="rect">
            <a:avLst/>
          </a:prstGeom>
        </p:spPr>
      </p:pic>
    </p:spTree>
    <p:extLst>
      <p:ext uri="{BB962C8B-B14F-4D97-AF65-F5344CB8AC3E}">
        <p14:creationId xmlns:p14="http://schemas.microsoft.com/office/powerpoint/2010/main" val="1667607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Divider_v3">
    <p:bg>
      <p:bgRef idx="1001">
        <a:schemeClr val="bg2"/>
      </p:bgRef>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20E2687-0EB1-974D-83B9-1B240669FC01}"/>
              </a:ext>
            </a:extLst>
          </p:cNvPr>
          <p:cNvSpPr>
            <a:spLocks noGrp="1"/>
          </p:cNvSpPr>
          <p:nvPr>
            <p:ph type="body" sz="quarter" idx="10" hasCustomPrompt="1"/>
          </p:nvPr>
        </p:nvSpPr>
        <p:spPr>
          <a:xfrm>
            <a:off x="3572993" y="2882322"/>
            <a:ext cx="5350092" cy="1422625"/>
          </a:xfrm>
        </p:spPr>
        <p:txBody>
          <a:bodyPr>
            <a:normAutofit/>
          </a:bodyPr>
          <a:lstStyle>
            <a:lvl1pPr marL="0" indent="0">
              <a:buNone/>
              <a:defRPr sz="3200" b="1" i="0" baseline="0">
                <a:solidFill>
                  <a:schemeClr val="tx1"/>
                </a:solidFill>
                <a:latin typeface=""/>
                <a:cs typeface="Calibri" panose="020F0502020204030204" pitchFamily="34" charset="0"/>
              </a:defRPr>
            </a:lvl1pPr>
          </a:lstStyle>
          <a:p>
            <a:pPr lvl="0"/>
            <a:r>
              <a:rPr lang="en-GB" dirty="0"/>
              <a:t>Click to edit divider slide header</a:t>
            </a:r>
          </a:p>
        </p:txBody>
      </p:sp>
      <p:pic>
        <p:nvPicPr>
          <p:cNvPr id="7" name="Picture 6">
            <a:extLst>
              <a:ext uri="{FF2B5EF4-FFF2-40B4-BE49-F238E27FC236}">
                <a16:creationId xmlns:a16="http://schemas.microsoft.com/office/drawing/2014/main" id="{E017CD5C-0D81-2341-B74E-05C28F0B7747}"/>
              </a:ext>
            </a:extLst>
          </p:cNvPr>
          <p:cNvPicPr>
            <a:picLocks noChangeAspect="1"/>
          </p:cNvPicPr>
          <p:nvPr userDrawn="1"/>
        </p:nvPicPr>
        <p:blipFill rotWithShape="1">
          <a:blip r:embed="rId2">
            <a:alphaModFix amt="35000"/>
          </a:blip>
          <a:srcRect l="4753" t="5304" b="3867"/>
          <a:stretch/>
        </p:blipFill>
        <p:spPr>
          <a:xfrm>
            <a:off x="0" y="-1"/>
            <a:ext cx="5693869" cy="6858001"/>
          </a:xfrm>
          <a:prstGeom prst="rect">
            <a:avLst/>
          </a:prstGeom>
        </p:spPr>
      </p:pic>
      <p:pic>
        <p:nvPicPr>
          <p:cNvPr id="3" name="Picture 2">
            <a:extLst>
              <a:ext uri="{FF2B5EF4-FFF2-40B4-BE49-F238E27FC236}">
                <a16:creationId xmlns:a16="http://schemas.microsoft.com/office/drawing/2014/main" id="{5E677E3C-B09D-4F4F-A5AB-2BA687B678D5}"/>
              </a:ext>
            </a:extLst>
          </p:cNvPr>
          <p:cNvPicPr>
            <a:picLocks noChangeAspect="1"/>
          </p:cNvPicPr>
          <p:nvPr userDrawn="1"/>
        </p:nvPicPr>
        <p:blipFill>
          <a:blip r:embed="rId3"/>
          <a:stretch>
            <a:fillRect/>
          </a:stretch>
        </p:blipFill>
        <p:spPr>
          <a:xfrm>
            <a:off x="8635105" y="441291"/>
            <a:ext cx="2974499" cy="983247"/>
          </a:xfrm>
          <a:prstGeom prst="rect">
            <a:avLst/>
          </a:prstGeom>
        </p:spPr>
      </p:pic>
    </p:spTree>
    <p:extLst>
      <p:ext uri="{BB962C8B-B14F-4D97-AF65-F5344CB8AC3E}">
        <p14:creationId xmlns:p14="http://schemas.microsoft.com/office/powerpoint/2010/main" val="339945160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layou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4381" y="594360"/>
            <a:ext cx="10828018" cy="823276"/>
          </a:xfrm>
        </p:spPr>
        <p:txBody>
          <a:bodyPr>
            <a:normAutofit/>
          </a:bodyPr>
          <a:lstStyle>
            <a:lvl1pPr>
              <a:defRPr sz="2800" b="1" i="0" baseline="0">
                <a:solidFill>
                  <a:schemeClr val="tx1"/>
                </a:solidFill>
                <a:latin typeface="Arial" panose="020B0604020202020204" pitchFamily="34" charset="0"/>
                <a:cs typeface="Arial" panose="020B0604020202020204" pitchFamily="34" charset="0"/>
              </a:defRPr>
            </a:lvl1pPr>
          </a:lstStyle>
          <a:p>
            <a:r>
              <a:rPr lang="en-GB" dirty="0"/>
              <a:t>Click to edit title</a:t>
            </a:r>
            <a:endParaRPr lang="en-US" dirty="0"/>
          </a:p>
        </p:txBody>
      </p:sp>
      <p:sp>
        <p:nvSpPr>
          <p:cNvPr id="5" name="Text Placeholder 4"/>
          <p:cNvSpPr>
            <a:spLocks noGrp="1"/>
          </p:cNvSpPr>
          <p:nvPr>
            <p:ph type="body" sz="quarter" idx="12" hasCustomPrompt="1"/>
          </p:nvPr>
        </p:nvSpPr>
        <p:spPr>
          <a:xfrm>
            <a:off x="754381" y="1942671"/>
            <a:ext cx="10828018" cy="3555159"/>
          </a:xfrm>
        </p:spPr>
        <p:txBody>
          <a:bodyPr>
            <a:normAutofit/>
          </a:bodyPr>
          <a:lstStyle>
            <a:lvl1pPr marL="285750" indent="-285750">
              <a:spcBef>
                <a:spcPts val="0"/>
              </a:spcBef>
              <a:spcAft>
                <a:spcPts val="400"/>
              </a:spcAft>
              <a:buFont typeface="Arial" panose="020B0604020202020204" pitchFamily="34" charset="0"/>
              <a:buChar char="•"/>
              <a:tabLst>
                <a:tab pos="4486275" algn="l"/>
              </a:tabLst>
              <a:defRPr sz="2000" baseline="0">
                <a:solidFill>
                  <a:schemeClr val="accent2"/>
                </a:solidFill>
                <a:latin typeface="Arial" panose="020B0604020202020204" pitchFamily="34" charset="0"/>
                <a:cs typeface="Arial" panose="020B0604020202020204" pitchFamily="34" charset="0"/>
              </a:defRPr>
            </a:lvl1pPr>
            <a:lvl2pPr>
              <a:spcAft>
                <a:spcPts val="400"/>
              </a:spcAft>
              <a:defRPr sz="2000">
                <a:solidFill>
                  <a:schemeClr val="accent2"/>
                </a:solidFill>
                <a:latin typeface="Arial" panose="020B0604020202020204" pitchFamily="34" charset="0"/>
                <a:cs typeface="Arial" panose="020B0604020202020204" pitchFamily="34" charset="0"/>
              </a:defRPr>
            </a:lvl2pPr>
            <a:lvl3pPr>
              <a:spcAft>
                <a:spcPts val="400"/>
              </a:spcAft>
              <a:defRPr sz="1800">
                <a:solidFill>
                  <a:schemeClr val="accent2"/>
                </a:solidFill>
                <a:latin typeface="Arial" panose="020B0604020202020204" pitchFamily="34" charset="0"/>
                <a:cs typeface="Arial" panose="020B0604020202020204" pitchFamily="34" charset="0"/>
              </a:defRPr>
            </a:lvl3pPr>
            <a:lvl4pPr>
              <a:spcAft>
                <a:spcPts val="400"/>
              </a:spcAft>
              <a:defRPr sz="1600">
                <a:solidFill>
                  <a:schemeClr val="accent2"/>
                </a:solidFill>
                <a:latin typeface="Arial" panose="020B0604020202020204" pitchFamily="34" charset="0"/>
                <a:cs typeface="Arial" panose="020B0604020202020204" pitchFamily="34" charset="0"/>
              </a:defRPr>
            </a:lvl4pPr>
            <a:lvl5pPr>
              <a:spcAft>
                <a:spcPts val="400"/>
              </a:spcAft>
              <a:defRPr sz="1600">
                <a:solidFill>
                  <a:schemeClr val="accent2"/>
                </a:solidFill>
                <a:latin typeface="Arial" panose="020B0604020202020204" pitchFamily="34" charset="0"/>
                <a:cs typeface="Arial" panose="020B0604020202020204" pitchFamily="34" charset="0"/>
              </a:defRPr>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18" name="Subtitle 2">
            <a:extLst>
              <a:ext uri="{FF2B5EF4-FFF2-40B4-BE49-F238E27FC236}">
                <a16:creationId xmlns:a16="http://schemas.microsoft.com/office/drawing/2014/main" id="{64BB303C-512B-544C-8EB4-64A64EA2EFB1}"/>
              </a:ext>
            </a:extLst>
          </p:cNvPr>
          <p:cNvSpPr>
            <a:spLocks noGrp="1"/>
          </p:cNvSpPr>
          <p:nvPr>
            <p:ph type="subTitle" idx="1" hasCustomPrompt="1"/>
          </p:nvPr>
        </p:nvSpPr>
        <p:spPr>
          <a:xfrm>
            <a:off x="754381" y="1444947"/>
            <a:ext cx="10828018" cy="470413"/>
          </a:xfrm>
        </p:spPr>
        <p:txBody>
          <a:bodyPr lIns="0" anchor="t" anchorCtr="0">
            <a:normAutofit/>
          </a:bodyPr>
          <a:lstStyle>
            <a:lvl1pPr marL="0" indent="0" algn="l">
              <a:buNone/>
              <a:defRPr sz="2000" b="1" i="0" baseline="0">
                <a:solidFill>
                  <a:schemeClr val="accent3"/>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16" name="Slide Number Placeholder 3">
            <a:extLst>
              <a:ext uri="{FF2B5EF4-FFF2-40B4-BE49-F238E27FC236}">
                <a16:creationId xmlns:a16="http://schemas.microsoft.com/office/drawing/2014/main" id="{6383AEBA-0E9B-7E4F-BF4E-3CC49AEDAAF9}"/>
              </a:ext>
            </a:extLst>
          </p:cNvPr>
          <p:cNvSpPr>
            <a:spLocks noGrp="1"/>
          </p:cNvSpPr>
          <p:nvPr>
            <p:ph type="sldNum" sz="quarter" idx="4"/>
          </p:nvPr>
        </p:nvSpPr>
        <p:spPr>
          <a:xfrm>
            <a:off x="11156479" y="6165549"/>
            <a:ext cx="425920" cy="365125"/>
          </a:xfrm>
          <a:prstGeom prst="rect">
            <a:avLst/>
          </a:prstGeom>
        </p:spPr>
        <p:txBody>
          <a:bodyPr vert="horz" lIns="91440" tIns="45720" rIns="91440" bIns="45720" rtlCol="0" anchor="ctr"/>
          <a:lstStyle>
            <a:lvl1pPr algn="r">
              <a:defRPr sz="1200" b="1">
                <a:solidFill>
                  <a:schemeClr val="tx1"/>
                </a:solidFill>
                <a:latin typeface="Arial" panose="020B0604020202020204" pitchFamily="34" charset="0"/>
                <a:cs typeface="Arial" panose="020B0604020202020204" pitchFamily="34" charset="0"/>
              </a:defRPr>
            </a:lvl1pPr>
          </a:lstStyle>
          <a:p>
            <a:fld id="{4800A200-1A87-4E44-ABCE-C6E935DCED5F}" type="slidenum">
              <a:rPr lang="en-US" smtClean="0"/>
              <a:pPr/>
              <a:t>‹#›</a:t>
            </a:fld>
            <a:endParaRPr lang="en-US" dirty="0"/>
          </a:p>
        </p:txBody>
      </p:sp>
      <p:sp>
        <p:nvSpPr>
          <p:cNvPr id="8" name="TextBox 7">
            <a:extLst>
              <a:ext uri="{FF2B5EF4-FFF2-40B4-BE49-F238E27FC236}">
                <a16:creationId xmlns:a16="http://schemas.microsoft.com/office/drawing/2014/main" id="{0A529512-72C4-A346-8D3F-E41FCC02B7BC}"/>
              </a:ext>
            </a:extLst>
          </p:cNvPr>
          <p:cNvSpPr txBox="1"/>
          <p:nvPr userDrawn="1"/>
        </p:nvSpPr>
        <p:spPr>
          <a:xfrm>
            <a:off x="651511" y="334483"/>
            <a:ext cx="3174124" cy="246221"/>
          </a:xfrm>
          <a:prstGeom prst="rect">
            <a:avLst/>
          </a:prstGeom>
          <a:noFill/>
        </p:spPr>
        <p:txBody>
          <a:bodyPr wrap="square" rtlCol="0">
            <a:spAutoFit/>
          </a:bodyPr>
          <a:lstStyle/>
          <a:p>
            <a:pPr algn="l"/>
            <a:r>
              <a:rPr lang="en-US" sz="1000" b="1" dirty="0">
                <a:latin typeface="Arial" panose="020B0604020202020204" pitchFamily="34" charset="0"/>
                <a:cs typeface="Arial" panose="020B0604020202020204" pitchFamily="34" charset="0"/>
              </a:rPr>
              <a:t>GEN IV International Forum</a:t>
            </a:r>
          </a:p>
        </p:txBody>
      </p:sp>
      <p:pic>
        <p:nvPicPr>
          <p:cNvPr id="9" name="Picture 8">
            <a:extLst>
              <a:ext uri="{FF2B5EF4-FFF2-40B4-BE49-F238E27FC236}">
                <a16:creationId xmlns:a16="http://schemas.microsoft.com/office/drawing/2014/main" id="{624E7801-8710-2043-8DCC-0BD821106F17}"/>
              </a:ext>
            </a:extLst>
          </p:cNvPr>
          <p:cNvPicPr>
            <a:picLocks noChangeAspect="1"/>
          </p:cNvPicPr>
          <p:nvPr userDrawn="1"/>
        </p:nvPicPr>
        <p:blipFill>
          <a:blip r:embed="rId2"/>
          <a:stretch>
            <a:fillRect/>
          </a:stretch>
        </p:blipFill>
        <p:spPr>
          <a:xfrm>
            <a:off x="505295" y="5716941"/>
            <a:ext cx="2440035" cy="806576"/>
          </a:xfrm>
          <a:prstGeom prst="rect">
            <a:avLst/>
          </a:prstGeom>
        </p:spPr>
      </p:pic>
    </p:spTree>
    <p:extLst>
      <p:ext uri="{BB962C8B-B14F-4D97-AF65-F5344CB8AC3E}">
        <p14:creationId xmlns:p14="http://schemas.microsoft.com/office/powerpoint/2010/main" val="1252053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2046E70-7FE1-7847-92EF-3F6ADA4A1BD5}"/>
              </a:ext>
            </a:extLst>
          </p:cNvPr>
          <p:cNvSpPr>
            <a:spLocks noGrp="1"/>
          </p:cNvSpPr>
          <p:nvPr>
            <p:ph type="title" hasCustomPrompt="1"/>
          </p:nvPr>
        </p:nvSpPr>
        <p:spPr>
          <a:xfrm>
            <a:off x="754381" y="594360"/>
            <a:ext cx="10828019" cy="823278"/>
          </a:xfrm>
        </p:spPr>
        <p:txBody>
          <a:bodyPr>
            <a:normAutofit/>
          </a:bodyPr>
          <a:lstStyle>
            <a:lvl1pPr>
              <a:defRPr sz="2800">
                <a:solidFill>
                  <a:schemeClr val="tx1"/>
                </a:solidFill>
                <a:latin typeface="Arial" panose="020B0604020202020204" pitchFamily="34" charset="0"/>
                <a:cs typeface="Arial" panose="020B0604020202020204" pitchFamily="34" charset="0"/>
              </a:defRPr>
            </a:lvl1pPr>
          </a:lstStyle>
          <a:p>
            <a:r>
              <a:rPr lang="en-US" dirty="0"/>
              <a:t>Click to edit title</a:t>
            </a:r>
          </a:p>
        </p:txBody>
      </p:sp>
      <p:sp>
        <p:nvSpPr>
          <p:cNvPr id="6" name="Text Placeholder 5">
            <a:extLst>
              <a:ext uri="{FF2B5EF4-FFF2-40B4-BE49-F238E27FC236}">
                <a16:creationId xmlns:a16="http://schemas.microsoft.com/office/drawing/2014/main" id="{E2CA5A81-320D-B349-9C9D-661FCA3CF02B}"/>
              </a:ext>
            </a:extLst>
          </p:cNvPr>
          <p:cNvSpPr>
            <a:spLocks noGrp="1"/>
          </p:cNvSpPr>
          <p:nvPr>
            <p:ph type="body" sz="quarter" idx="11" hasCustomPrompt="1"/>
          </p:nvPr>
        </p:nvSpPr>
        <p:spPr>
          <a:xfrm>
            <a:off x="754381" y="1638301"/>
            <a:ext cx="10828019" cy="3950970"/>
          </a:xfrm>
        </p:spPr>
        <p:txBody>
          <a:bodyPr/>
          <a:lstStyle>
            <a:lvl1pPr>
              <a:spcAft>
                <a:spcPts val="400"/>
              </a:spcAft>
              <a:defRPr baseline="0">
                <a:solidFill>
                  <a:schemeClr val="accent2"/>
                </a:solidFill>
                <a:latin typeface="Arial" panose="020B0604020202020204" pitchFamily="34" charset="0"/>
                <a:cs typeface="Arial" panose="020B0604020202020204" pitchFamily="34" charset="0"/>
              </a:defRPr>
            </a:lvl1pPr>
            <a:lvl2pPr>
              <a:spcAft>
                <a:spcPts val="400"/>
              </a:spcAft>
              <a:defRPr>
                <a:solidFill>
                  <a:schemeClr val="accent2"/>
                </a:solidFill>
                <a:latin typeface="Arial" panose="020B0604020202020204" pitchFamily="34" charset="0"/>
                <a:cs typeface="Arial" panose="020B0604020202020204" pitchFamily="34" charset="0"/>
              </a:defRPr>
            </a:lvl2pPr>
            <a:lvl3pPr>
              <a:spcAft>
                <a:spcPts val="400"/>
              </a:spcAft>
              <a:defRPr>
                <a:solidFill>
                  <a:schemeClr val="accent2"/>
                </a:solidFill>
                <a:latin typeface="Arial" panose="020B0604020202020204" pitchFamily="34" charset="0"/>
                <a:cs typeface="Arial" panose="020B0604020202020204" pitchFamily="34" charset="0"/>
              </a:defRPr>
            </a:lvl3pPr>
            <a:lvl4pPr>
              <a:spcAft>
                <a:spcPts val="400"/>
              </a:spcAft>
              <a:defRPr>
                <a:solidFill>
                  <a:schemeClr val="accent2"/>
                </a:solidFill>
                <a:latin typeface="Arial" panose="020B0604020202020204" pitchFamily="34" charset="0"/>
                <a:cs typeface="Arial" panose="020B0604020202020204" pitchFamily="34" charset="0"/>
              </a:defRPr>
            </a:lvl4pPr>
            <a:lvl5pPr>
              <a:spcAft>
                <a:spcPts val="400"/>
              </a:spcAft>
              <a:defRPr>
                <a:solidFill>
                  <a:schemeClr val="accent2"/>
                </a:solidFill>
                <a:latin typeface="Arial" panose="020B0604020202020204" pitchFamily="34" charset="0"/>
                <a:cs typeface="Arial" panose="020B06040202020202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3">
            <a:extLst>
              <a:ext uri="{FF2B5EF4-FFF2-40B4-BE49-F238E27FC236}">
                <a16:creationId xmlns:a16="http://schemas.microsoft.com/office/drawing/2014/main" id="{1281297C-4A31-6145-9264-0D3096F393A1}"/>
              </a:ext>
            </a:extLst>
          </p:cNvPr>
          <p:cNvSpPr>
            <a:spLocks noGrp="1"/>
          </p:cNvSpPr>
          <p:nvPr>
            <p:ph type="sldNum" sz="quarter" idx="4"/>
          </p:nvPr>
        </p:nvSpPr>
        <p:spPr>
          <a:xfrm>
            <a:off x="11156479" y="6165549"/>
            <a:ext cx="425920" cy="365125"/>
          </a:xfrm>
          <a:prstGeom prst="rect">
            <a:avLst/>
          </a:prstGeom>
        </p:spPr>
        <p:txBody>
          <a:bodyPr vert="horz" lIns="91440" tIns="45720" rIns="91440" bIns="45720" rtlCol="0" anchor="ctr"/>
          <a:lstStyle>
            <a:lvl1pPr algn="r">
              <a:defRPr sz="1200" b="1">
                <a:solidFill>
                  <a:schemeClr val="tx1"/>
                </a:solidFill>
                <a:latin typeface="Arial" panose="020B0604020202020204" pitchFamily="34" charset="0"/>
                <a:cs typeface="Arial" panose="020B0604020202020204" pitchFamily="34" charset="0"/>
              </a:defRPr>
            </a:lvl1pPr>
          </a:lstStyle>
          <a:p>
            <a:fld id="{4800A200-1A87-4E44-ABCE-C6E935DCED5F}" type="slidenum">
              <a:rPr lang="en-US" smtClean="0"/>
              <a:pPr/>
              <a:t>‹#›</a:t>
            </a:fld>
            <a:endParaRPr lang="en-US" dirty="0"/>
          </a:p>
        </p:txBody>
      </p:sp>
      <p:sp>
        <p:nvSpPr>
          <p:cNvPr id="12" name="TextBox 11">
            <a:extLst>
              <a:ext uri="{FF2B5EF4-FFF2-40B4-BE49-F238E27FC236}">
                <a16:creationId xmlns:a16="http://schemas.microsoft.com/office/drawing/2014/main" id="{016928E3-7E05-4B43-BFE4-7AAE2E8DDC72}"/>
              </a:ext>
            </a:extLst>
          </p:cNvPr>
          <p:cNvSpPr txBox="1"/>
          <p:nvPr userDrawn="1"/>
        </p:nvSpPr>
        <p:spPr>
          <a:xfrm>
            <a:off x="651511" y="334483"/>
            <a:ext cx="3174124" cy="246221"/>
          </a:xfrm>
          <a:prstGeom prst="rect">
            <a:avLst/>
          </a:prstGeom>
          <a:noFill/>
        </p:spPr>
        <p:txBody>
          <a:bodyPr wrap="square" rtlCol="0">
            <a:spAutoFit/>
          </a:bodyPr>
          <a:lstStyle/>
          <a:p>
            <a:pPr algn="l"/>
            <a:r>
              <a:rPr lang="en-US" sz="1000" b="1" dirty="0">
                <a:latin typeface="Arial" panose="020B0604020202020204" pitchFamily="34" charset="0"/>
                <a:cs typeface="Arial" panose="020B0604020202020204" pitchFamily="34" charset="0"/>
              </a:rPr>
              <a:t>GEN IV International Forum</a:t>
            </a:r>
          </a:p>
        </p:txBody>
      </p:sp>
      <p:pic>
        <p:nvPicPr>
          <p:cNvPr id="9" name="Picture 8">
            <a:extLst>
              <a:ext uri="{FF2B5EF4-FFF2-40B4-BE49-F238E27FC236}">
                <a16:creationId xmlns:a16="http://schemas.microsoft.com/office/drawing/2014/main" id="{8D42F01C-701F-9245-B11C-99A7A61891F2}"/>
              </a:ext>
            </a:extLst>
          </p:cNvPr>
          <p:cNvPicPr>
            <a:picLocks noChangeAspect="1"/>
          </p:cNvPicPr>
          <p:nvPr userDrawn="1"/>
        </p:nvPicPr>
        <p:blipFill>
          <a:blip r:embed="rId2"/>
          <a:stretch>
            <a:fillRect/>
          </a:stretch>
        </p:blipFill>
        <p:spPr>
          <a:xfrm>
            <a:off x="505295" y="5716941"/>
            <a:ext cx="2440035" cy="806576"/>
          </a:xfrm>
          <a:prstGeom prst="rect">
            <a:avLst/>
          </a:prstGeom>
        </p:spPr>
      </p:pic>
    </p:spTree>
    <p:extLst>
      <p:ext uri="{BB962C8B-B14F-4D97-AF65-F5344CB8AC3E}">
        <p14:creationId xmlns:p14="http://schemas.microsoft.com/office/powerpoint/2010/main" val="289144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Bullet poin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E26E87-279B-834C-9981-95684F877C1C}"/>
              </a:ext>
            </a:extLst>
          </p:cNvPr>
          <p:cNvSpPr>
            <a:spLocks noGrp="1"/>
          </p:cNvSpPr>
          <p:nvPr>
            <p:ph type="body" sz="quarter" idx="10" hasCustomPrompt="1"/>
          </p:nvPr>
        </p:nvSpPr>
        <p:spPr>
          <a:xfrm>
            <a:off x="6438900" y="1638301"/>
            <a:ext cx="5143500" cy="3996690"/>
          </a:xfrm>
        </p:spPr>
        <p:txBody>
          <a:bodyPr/>
          <a:lstStyle>
            <a:lvl1pPr>
              <a:spcAft>
                <a:spcPts val="400"/>
              </a:spcAft>
              <a:defRPr>
                <a:solidFill>
                  <a:schemeClr val="accent2"/>
                </a:solidFill>
                <a:latin typeface="Arial" panose="020B0604020202020204" pitchFamily="34" charset="0"/>
                <a:cs typeface="Arial" panose="020B0604020202020204" pitchFamily="34" charset="0"/>
              </a:defRPr>
            </a:lvl1pPr>
            <a:lvl2pPr>
              <a:spcAft>
                <a:spcPts val="400"/>
              </a:spcAft>
              <a:defRPr>
                <a:solidFill>
                  <a:schemeClr val="accent2"/>
                </a:solidFill>
                <a:latin typeface="Arial" panose="020B0604020202020204" pitchFamily="34" charset="0"/>
                <a:cs typeface="Arial" panose="020B0604020202020204" pitchFamily="34" charset="0"/>
              </a:defRPr>
            </a:lvl2pPr>
            <a:lvl3pPr>
              <a:spcAft>
                <a:spcPts val="400"/>
              </a:spcAft>
              <a:defRPr>
                <a:solidFill>
                  <a:schemeClr val="accent2"/>
                </a:solidFill>
                <a:latin typeface="Arial" panose="020B0604020202020204" pitchFamily="34" charset="0"/>
                <a:cs typeface="Arial" panose="020B0604020202020204" pitchFamily="34" charset="0"/>
              </a:defRPr>
            </a:lvl3pPr>
            <a:lvl4pPr>
              <a:spcAft>
                <a:spcPts val="400"/>
              </a:spcAft>
              <a:defRPr>
                <a:solidFill>
                  <a:schemeClr val="accent2"/>
                </a:solidFill>
                <a:latin typeface="Arial" panose="020B0604020202020204" pitchFamily="34" charset="0"/>
                <a:cs typeface="Arial" panose="020B0604020202020204" pitchFamily="34" charset="0"/>
              </a:defRPr>
            </a:lvl4pPr>
            <a:lvl5pPr>
              <a:spcAft>
                <a:spcPts val="400"/>
              </a:spcAft>
              <a:defRPr>
                <a:solidFill>
                  <a:schemeClr val="accent2"/>
                </a:solidFill>
                <a:latin typeface="Arial" panose="020B0604020202020204" pitchFamily="34" charset="0"/>
                <a:cs typeface="Arial" panose="020B06040202020202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52046E70-7FE1-7847-92EF-3F6ADA4A1BD5}"/>
              </a:ext>
            </a:extLst>
          </p:cNvPr>
          <p:cNvSpPr>
            <a:spLocks noGrp="1"/>
          </p:cNvSpPr>
          <p:nvPr>
            <p:ph type="title" hasCustomPrompt="1"/>
          </p:nvPr>
        </p:nvSpPr>
        <p:spPr>
          <a:xfrm>
            <a:off x="754381" y="594360"/>
            <a:ext cx="10828019" cy="823278"/>
          </a:xfrm>
        </p:spPr>
        <p:txBody>
          <a:bodyPr>
            <a:normAutofit/>
          </a:bodyPr>
          <a:lstStyle>
            <a:lvl1pPr>
              <a:defRPr sz="2800">
                <a:solidFill>
                  <a:schemeClr val="tx1"/>
                </a:solidFill>
                <a:latin typeface="Arial" panose="020B0604020202020204" pitchFamily="34" charset="0"/>
                <a:cs typeface="Arial" panose="020B0604020202020204" pitchFamily="34" charset="0"/>
              </a:defRPr>
            </a:lvl1pPr>
          </a:lstStyle>
          <a:p>
            <a:r>
              <a:rPr lang="en-US" dirty="0"/>
              <a:t>Click to edit title</a:t>
            </a:r>
          </a:p>
        </p:txBody>
      </p:sp>
      <p:sp>
        <p:nvSpPr>
          <p:cNvPr id="6" name="Text Placeholder 5">
            <a:extLst>
              <a:ext uri="{FF2B5EF4-FFF2-40B4-BE49-F238E27FC236}">
                <a16:creationId xmlns:a16="http://schemas.microsoft.com/office/drawing/2014/main" id="{E2CA5A81-320D-B349-9C9D-661FCA3CF02B}"/>
              </a:ext>
            </a:extLst>
          </p:cNvPr>
          <p:cNvSpPr>
            <a:spLocks noGrp="1"/>
          </p:cNvSpPr>
          <p:nvPr>
            <p:ph type="body" sz="quarter" idx="11" hasCustomPrompt="1"/>
          </p:nvPr>
        </p:nvSpPr>
        <p:spPr>
          <a:xfrm>
            <a:off x="754381" y="1638301"/>
            <a:ext cx="5260975" cy="3996690"/>
          </a:xfrm>
        </p:spPr>
        <p:txBody>
          <a:bodyPr/>
          <a:lstStyle>
            <a:lvl1pPr>
              <a:spcAft>
                <a:spcPts val="400"/>
              </a:spcAft>
              <a:defRPr baseline="0">
                <a:solidFill>
                  <a:schemeClr val="accent2"/>
                </a:solidFill>
                <a:latin typeface="Arial" panose="020B0604020202020204" pitchFamily="34" charset="0"/>
                <a:cs typeface="Arial" panose="020B0604020202020204" pitchFamily="34" charset="0"/>
              </a:defRPr>
            </a:lvl1pPr>
            <a:lvl2pPr>
              <a:spcAft>
                <a:spcPts val="400"/>
              </a:spcAft>
              <a:defRPr>
                <a:solidFill>
                  <a:schemeClr val="accent2"/>
                </a:solidFill>
                <a:latin typeface="Arial" panose="020B0604020202020204" pitchFamily="34" charset="0"/>
                <a:cs typeface="Arial" panose="020B0604020202020204" pitchFamily="34" charset="0"/>
              </a:defRPr>
            </a:lvl2pPr>
            <a:lvl3pPr>
              <a:spcAft>
                <a:spcPts val="400"/>
              </a:spcAft>
              <a:defRPr>
                <a:solidFill>
                  <a:schemeClr val="accent2"/>
                </a:solidFill>
                <a:latin typeface="Arial" panose="020B0604020202020204" pitchFamily="34" charset="0"/>
                <a:cs typeface="Arial" panose="020B0604020202020204" pitchFamily="34" charset="0"/>
              </a:defRPr>
            </a:lvl3pPr>
            <a:lvl4pPr>
              <a:spcAft>
                <a:spcPts val="400"/>
              </a:spcAft>
              <a:defRPr>
                <a:solidFill>
                  <a:schemeClr val="accent2"/>
                </a:solidFill>
                <a:latin typeface="Arial" panose="020B0604020202020204" pitchFamily="34" charset="0"/>
                <a:cs typeface="Arial" panose="020B0604020202020204" pitchFamily="34" charset="0"/>
              </a:defRPr>
            </a:lvl4pPr>
            <a:lvl5pPr>
              <a:spcAft>
                <a:spcPts val="400"/>
              </a:spcAft>
              <a:defRPr>
                <a:solidFill>
                  <a:schemeClr val="accent2"/>
                </a:solidFill>
                <a:latin typeface="Arial" panose="020B0604020202020204" pitchFamily="34" charset="0"/>
                <a:cs typeface="Arial" panose="020B06040202020202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3">
            <a:extLst>
              <a:ext uri="{FF2B5EF4-FFF2-40B4-BE49-F238E27FC236}">
                <a16:creationId xmlns:a16="http://schemas.microsoft.com/office/drawing/2014/main" id="{A100395E-61B3-3344-98CA-EC10EF34AB6C}"/>
              </a:ext>
            </a:extLst>
          </p:cNvPr>
          <p:cNvSpPr>
            <a:spLocks noGrp="1"/>
          </p:cNvSpPr>
          <p:nvPr>
            <p:ph type="sldNum" sz="quarter" idx="4"/>
          </p:nvPr>
        </p:nvSpPr>
        <p:spPr>
          <a:xfrm>
            <a:off x="11156479" y="6165549"/>
            <a:ext cx="425920" cy="365125"/>
          </a:xfrm>
          <a:prstGeom prst="rect">
            <a:avLst/>
          </a:prstGeom>
        </p:spPr>
        <p:txBody>
          <a:bodyPr vert="horz" lIns="91440" tIns="45720" rIns="91440" bIns="45720" rtlCol="0" anchor="ctr"/>
          <a:lstStyle>
            <a:lvl1pPr algn="r">
              <a:defRPr sz="1200" b="1">
                <a:solidFill>
                  <a:schemeClr val="tx1"/>
                </a:solidFill>
                <a:latin typeface="Arial" panose="020B0604020202020204" pitchFamily="34" charset="0"/>
                <a:cs typeface="Arial" panose="020B0604020202020204" pitchFamily="34" charset="0"/>
              </a:defRPr>
            </a:lvl1pPr>
          </a:lstStyle>
          <a:p>
            <a:fld id="{4800A200-1A87-4E44-ABCE-C6E935DCED5F}" type="slidenum">
              <a:rPr lang="en-US" smtClean="0"/>
              <a:pPr/>
              <a:t>‹#›</a:t>
            </a:fld>
            <a:endParaRPr lang="en-US" dirty="0"/>
          </a:p>
        </p:txBody>
      </p:sp>
      <p:sp>
        <p:nvSpPr>
          <p:cNvPr id="12" name="TextBox 11">
            <a:extLst>
              <a:ext uri="{FF2B5EF4-FFF2-40B4-BE49-F238E27FC236}">
                <a16:creationId xmlns:a16="http://schemas.microsoft.com/office/drawing/2014/main" id="{D1217310-06BB-DA46-A773-C98622B5539D}"/>
              </a:ext>
            </a:extLst>
          </p:cNvPr>
          <p:cNvSpPr txBox="1"/>
          <p:nvPr userDrawn="1"/>
        </p:nvSpPr>
        <p:spPr>
          <a:xfrm>
            <a:off x="651511" y="334483"/>
            <a:ext cx="3174124" cy="246221"/>
          </a:xfrm>
          <a:prstGeom prst="rect">
            <a:avLst/>
          </a:prstGeom>
          <a:noFill/>
        </p:spPr>
        <p:txBody>
          <a:bodyPr wrap="square" rtlCol="0">
            <a:spAutoFit/>
          </a:bodyPr>
          <a:lstStyle/>
          <a:p>
            <a:pPr algn="l"/>
            <a:r>
              <a:rPr lang="en-US" sz="1000" b="1" dirty="0">
                <a:latin typeface="Arial" panose="020B0604020202020204" pitchFamily="34" charset="0"/>
                <a:cs typeface="Arial" panose="020B0604020202020204" pitchFamily="34" charset="0"/>
              </a:rPr>
              <a:t>GEN IV International Forum</a:t>
            </a:r>
          </a:p>
        </p:txBody>
      </p:sp>
      <p:pic>
        <p:nvPicPr>
          <p:cNvPr id="8" name="Picture 7">
            <a:extLst>
              <a:ext uri="{FF2B5EF4-FFF2-40B4-BE49-F238E27FC236}">
                <a16:creationId xmlns:a16="http://schemas.microsoft.com/office/drawing/2014/main" id="{3C8C2845-9F76-0541-B6ED-45CDDEC7F410}"/>
              </a:ext>
            </a:extLst>
          </p:cNvPr>
          <p:cNvPicPr>
            <a:picLocks noChangeAspect="1"/>
          </p:cNvPicPr>
          <p:nvPr userDrawn="1"/>
        </p:nvPicPr>
        <p:blipFill>
          <a:blip r:embed="rId2"/>
          <a:stretch>
            <a:fillRect/>
          </a:stretch>
        </p:blipFill>
        <p:spPr>
          <a:xfrm>
            <a:off x="505295" y="5716941"/>
            <a:ext cx="2440035" cy="806576"/>
          </a:xfrm>
          <a:prstGeom prst="rect">
            <a:avLst/>
          </a:prstGeom>
        </p:spPr>
      </p:pic>
    </p:spTree>
    <p:extLst>
      <p:ext uri="{BB962C8B-B14F-4D97-AF65-F5344CB8AC3E}">
        <p14:creationId xmlns:p14="http://schemas.microsoft.com/office/powerpoint/2010/main" val="3780953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F2538-30C4-6846-A817-555D126CD865}"/>
              </a:ext>
            </a:extLst>
          </p:cNvPr>
          <p:cNvSpPr>
            <a:spLocks noGrp="1"/>
          </p:cNvSpPr>
          <p:nvPr>
            <p:ph type="title" hasCustomPrompt="1"/>
          </p:nvPr>
        </p:nvSpPr>
        <p:spPr>
          <a:xfrm>
            <a:off x="754381" y="594360"/>
            <a:ext cx="10828019" cy="823278"/>
          </a:xfrm>
        </p:spPr>
        <p:txBody>
          <a:bodyPr/>
          <a:lstStyle>
            <a:lvl1pPr>
              <a:defRPr>
                <a:solidFill>
                  <a:schemeClr val="tx1"/>
                </a:solidFill>
                <a:latin typeface="Arial" panose="020B0604020202020204" pitchFamily="34" charset="0"/>
                <a:cs typeface="Arial" panose="020B0604020202020204" pitchFamily="34" charset="0"/>
              </a:defRPr>
            </a:lvl1pPr>
          </a:lstStyle>
          <a:p>
            <a:r>
              <a:rPr lang="en-US" dirty="0"/>
              <a:t>Click to edit title</a:t>
            </a:r>
          </a:p>
        </p:txBody>
      </p:sp>
      <p:sp>
        <p:nvSpPr>
          <p:cNvPr id="5" name="Slide Number Placeholder 3">
            <a:extLst>
              <a:ext uri="{FF2B5EF4-FFF2-40B4-BE49-F238E27FC236}">
                <a16:creationId xmlns:a16="http://schemas.microsoft.com/office/drawing/2014/main" id="{26648A1C-D0D4-9045-B1D4-F81250B5EF03}"/>
              </a:ext>
            </a:extLst>
          </p:cNvPr>
          <p:cNvSpPr>
            <a:spLocks noGrp="1"/>
          </p:cNvSpPr>
          <p:nvPr>
            <p:ph type="sldNum" sz="quarter" idx="4"/>
          </p:nvPr>
        </p:nvSpPr>
        <p:spPr>
          <a:xfrm>
            <a:off x="11156479" y="6165549"/>
            <a:ext cx="425920" cy="365125"/>
          </a:xfrm>
          <a:prstGeom prst="rect">
            <a:avLst/>
          </a:prstGeom>
        </p:spPr>
        <p:txBody>
          <a:bodyPr vert="horz" lIns="91440" tIns="45720" rIns="91440" bIns="45720" rtlCol="0" anchor="ctr"/>
          <a:lstStyle>
            <a:lvl1pPr algn="r">
              <a:defRPr sz="1200" b="1">
                <a:solidFill>
                  <a:schemeClr val="tx1"/>
                </a:solidFill>
                <a:latin typeface="Arial" panose="020B0604020202020204" pitchFamily="34" charset="0"/>
                <a:cs typeface="Arial" panose="020B0604020202020204" pitchFamily="34" charset="0"/>
              </a:defRPr>
            </a:lvl1pPr>
          </a:lstStyle>
          <a:p>
            <a:fld id="{4800A200-1A87-4E44-ABCE-C6E935DCED5F}" type="slidenum">
              <a:rPr lang="en-US" smtClean="0"/>
              <a:pPr/>
              <a:t>‹#›</a:t>
            </a:fld>
            <a:endParaRPr lang="en-US" dirty="0"/>
          </a:p>
        </p:txBody>
      </p:sp>
      <p:sp>
        <p:nvSpPr>
          <p:cNvPr id="8" name="TextBox 7">
            <a:extLst>
              <a:ext uri="{FF2B5EF4-FFF2-40B4-BE49-F238E27FC236}">
                <a16:creationId xmlns:a16="http://schemas.microsoft.com/office/drawing/2014/main" id="{DAEFA19A-46B0-8240-9053-AB79B6C657C4}"/>
              </a:ext>
            </a:extLst>
          </p:cNvPr>
          <p:cNvSpPr txBox="1"/>
          <p:nvPr userDrawn="1"/>
        </p:nvSpPr>
        <p:spPr>
          <a:xfrm>
            <a:off x="651511" y="334483"/>
            <a:ext cx="3174124" cy="246221"/>
          </a:xfrm>
          <a:prstGeom prst="rect">
            <a:avLst/>
          </a:prstGeom>
          <a:noFill/>
        </p:spPr>
        <p:txBody>
          <a:bodyPr wrap="square" rtlCol="0">
            <a:spAutoFit/>
          </a:bodyPr>
          <a:lstStyle/>
          <a:p>
            <a:pPr algn="l"/>
            <a:r>
              <a:rPr lang="en-US" sz="1000" b="1" dirty="0">
                <a:latin typeface="Arial" panose="020B0604020202020204" pitchFamily="34" charset="0"/>
                <a:cs typeface="Arial" panose="020B0604020202020204" pitchFamily="34" charset="0"/>
              </a:rPr>
              <a:t>GEN IV International Forum</a:t>
            </a:r>
          </a:p>
        </p:txBody>
      </p:sp>
      <p:pic>
        <p:nvPicPr>
          <p:cNvPr id="6" name="Picture 5">
            <a:extLst>
              <a:ext uri="{FF2B5EF4-FFF2-40B4-BE49-F238E27FC236}">
                <a16:creationId xmlns:a16="http://schemas.microsoft.com/office/drawing/2014/main" id="{E2C01169-27C2-6241-BB8B-E6096D19B0B1}"/>
              </a:ext>
            </a:extLst>
          </p:cNvPr>
          <p:cNvPicPr>
            <a:picLocks noChangeAspect="1"/>
          </p:cNvPicPr>
          <p:nvPr userDrawn="1"/>
        </p:nvPicPr>
        <p:blipFill>
          <a:blip r:embed="rId2"/>
          <a:stretch>
            <a:fillRect/>
          </a:stretch>
        </p:blipFill>
        <p:spPr>
          <a:xfrm>
            <a:off x="505295" y="5716941"/>
            <a:ext cx="2440035" cy="806576"/>
          </a:xfrm>
          <a:prstGeom prst="rect">
            <a:avLst/>
          </a:prstGeom>
        </p:spPr>
      </p:pic>
    </p:spTree>
    <p:extLst>
      <p:ext uri="{BB962C8B-B14F-4D97-AF65-F5344CB8AC3E}">
        <p14:creationId xmlns:p14="http://schemas.microsoft.com/office/powerpoint/2010/main" val="3559297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695C1E-9DD9-9349-985D-276AD841D5F4}"/>
              </a:ext>
            </a:extLst>
          </p:cNvPr>
          <p:cNvSpPr>
            <a:spLocks noGrp="1"/>
          </p:cNvSpPr>
          <p:nvPr>
            <p:ph type="sldNum" sz="quarter" idx="4"/>
          </p:nvPr>
        </p:nvSpPr>
        <p:spPr>
          <a:xfrm>
            <a:off x="11156479" y="6165549"/>
            <a:ext cx="425920" cy="365125"/>
          </a:xfrm>
          <a:prstGeom prst="rect">
            <a:avLst/>
          </a:prstGeom>
        </p:spPr>
        <p:txBody>
          <a:bodyPr vert="horz" lIns="91440" tIns="45720" rIns="91440" bIns="45720" rtlCol="0" anchor="ctr"/>
          <a:lstStyle>
            <a:lvl1pPr algn="r">
              <a:defRPr sz="1200" b="1">
                <a:solidFill>
                  <a:schemeClr val="tx1"/>
                </a:solidFill>
                <a:latin typeface="Arial" panose="020B0604020202020204" pitchFamily="34" charset="0"/>
                <a:cs typeface="Arial" panose="020B0604020202020204" pitchFamily="34" charset="0"/>
              </a:defRPr>
            </a:lvl1pPr>
          </a:lstStyle>
          <a:p>
            <a:fld id="{4800A200-1A87-4E44-ABCE-C6E935DCED5F}" type="slidenum">
              <a:rPr lang="en-US" smtClean="0"/>
              <a:pPr/>
              <a:t>‹#›</a:t>
            </a:fld>
            <a:endParaRPr lang="en-US" dirty="0"/>
          </a:p>
        </p:txBody>
      </p:sp>
      <p:sp>
        <p:nvSpPr>
          <p:cNvPr id="7" name="TextBox 6">
            <a:extLst>
              <a:ext uri="{FF2B5EF4-FFF2-40B4-BE49-F238E27FC236}">
                <a16:creationId xmlns:a16="http://schemas.microsoft.com/office/drawing/2014/main" id="{FA1F9FCD-C311-F844-8853-A8182644D1E7}"/>
              </a:ext>
            </a:extLst>
          </p:cNvPr>
          <p:cNvSpPr txBox="1"/>
          <p:nvPr userDrawn="1"/>
        </p:nvSpPr>
        <p:spPr>
          <a:xfrm>
            <a:off x="651511" y="334483"/>
            <a:ext cx="3174124" cy="246221"/>
          </a:xfrm>
          <a:prstGeom prst="rect">
            <a:avLst/>
          </a:prstGeom>
          <a:noFill/>
        </p:spPr>
        <p:txBody>
          <a:bodyPr wrap="square" rtlCol="0">
            <a:spAutoFit/>
          </a:bodyPr>
          <a:lstStyle/>
          <a:p>
            <a:pPr algn="l"/>
            <a:r>
              <a:rPr lang="en-US" sz="1000" b="1" dirty="0">
                <a:latin typeface="Arial" panose="020B0604020202020204" pitchFamily="34" charset="0"/>
                <a:cs typeface="Arial" panose="020B0604020202020204" pitchFamily="34" charset="0"/>
              </a:rPr>
              <a:t>GEN IV International Forum</a:t>
            </a:r>
          </a:p>
        </p:txBody>
      </p:sp>
      <p:pic>
        <p:nvPicPr>
          <p:cNvPr id="5" name="Picture 4">
            <a:extLst>
              <a:ext uri="{FF2B5EF4-FFF2-40B4-BE49-F238E27FC236}">
                <a16:creationId xmlns:a16="http://schemas.microsoft.com/office/drawing/2014/main" id="{E84DFA38-0E9A-9246-AF35-694FE4372137}"/>
              </a:ext>
            </a:extLst>
          </p:cNvPr>
          <p:cNvPicPr>
            <a:picLocks noChangeAspect="1"/>
          </p:cNvPicPr>
          <p:nvPr userDrawn="1"/>
        </p:nvPicPr>
        <p:blipFill>
          <a:blip r:embed="rId2"/>
          <a:stretch>
            <a:fillRect/>
          </a:stretch>
        </p:blipFill>
        <p:spPr>
          <a:xfrm>
            <a:off x="505295" y="5716941"/>
            <a:ext cx="2440035" cy="806576"/>
          </a:xfrm>
          <a:prstGeom prst="rect">
            <a:avLst/>
          </a:prstGeom>
        </p:spPr>
      </p:pic>
    </p:spTree>
    <p:extLst>
      <p:ext uri="{BB962C8B-B14F-4D97-AF65-F5344CB8AC3E}">
        <p14:creationId xmlns:p14="http://schemas.microsoft.com/office/powerpoint/2010/main" val="2828314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_Table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22E44-78BE-D54B-BAD7-198F9D757EF9}"/>
              </a:ext>
            </a:extLst>
          </p:cNvPr>
          <p:cNvSpPr>
            <a:spLocks noGrp="1"/>
          </p:cNvSpPr>
          <p:nvPr>
            <p:ph type="title" hasCustomPrompt="1"/>
          </p:nvPr>
        </p:nvSpPr>
        <p:spPr>
          <a:xfrm>
            <a:off x="754381" y="594360"/>
            <a:ext cx="10828019" cy="823278"/>
          </a:xfrm>
        </p:spPr>
        <p:txBody>
          <a:bodyPr/>
          <a:lstStyle>
            <a:lvl1pPr>
              <a:defRPr>
                <a:solidFill>
                  <a:schemeClr val="tx1"/>
                </a:solidFill>
                <a:latin typeface="Arial" panose="020B0604020202020204" pitchFamily="34" charset="0"/>
                <a:cs typeface="Arial" panose="020B0604020202020204" pitchFamily="34" charset="0"/>
              </a:defRPr>
            </a:lvl1pPr>
          </a:lstStyle>
          <a:p>
            <a:r>
              <a:rPr lang="en-US" dirty="0"/>
              <a:t>Click to edit title</a:t>
            </a:r>
          </a:p>
        </p:txBody>
      </p:sp>
      <p:sp>
        <p:nvSpPr>
          <p:cNvPr id="8" name="Table Placeholder 7">
            <a:extLst>
              <a:ext uri="{FF2B5EF4-FFF2-40B4-BE49-F238E27FC236}">
                <a16:creationId xmlns:a16="http://schemas.microsoft.com/office/drawing/2014/main" id="{9A293BF8-2FDA-FB4A-B687-DC515559787A}"/>
              </a:ext>
            </a:extLst>
          </p:cNvPr>
          <p:cNvSpPr>
            <a:spLocks noGrp="1"/>
          </p:cNvSpPr>
          <p:nvPr>
            <p:ph type="tbl" sz="quarter" idx="10"/>
          </p:nvPr>
        </p:nvSpPr>
        <p:spPr>
          <a:xfrm>
            <a:off x="754369" y="1658293"/>
            <a:ext cx="10828018" cy="3965267"/>
          </a:xfrm>
        </p:spPr>
        <p:txBody>
          <a:bodyPr/>
          <a:lstStyle>
            <a:lvl1pPr>
              <a:defRPr>
                <a:latin typeface="Arial" panose="020B0604020202020204" pitchFamily="34" charset="0"/>
                <a:cs typeface="Arial" panose="020B0604020202020204" pitchFamily="34" charset="0"/>
              </a:defRPr>
            </a:lvl1pPr>
          </a:lstStyle>
          <a:p>
            <a:r>
              <a:rPr lang="en-US" dirty="0"/>
              <a:t>Click icon to add table</a:t>
            </a:r>
          </a:p>
        </p:txBody>
      </p:sp>
      <p:sp>
        <p:nvSpPr>
          <p:cNvPr id="6" name="Slide Number Placeholder 3">
            <a:extLst>
              <a:ext uri="{FF2B5EF4-FFF2-40B4-BE49-F238E27FC236}">
                <a16:creationId xmlns:a16="http://schemas.microsoft.com/office/drawing/2014/main" id="{E77160FB-7322-AD4A-A005-0B019B432190}"/>
              </a:ext>
            </a:extLst>
          </p:cNvPr>
          <p:cNvSpPr>
            <a:spLocks noGrp="1"/>
          </p:cNvSpPr>
          <p:nvPr>
            <p:ph type="sldNum" sz="quarter" idx="4"/>
          </p:nvPr>
        </p:nvSpPr>
        <p:spPr>
          <a:xfrm>
            <a:off x="11156479" y="6165549"/>
            <a:ext cx="425920" cy="365125"/>
          </a:xfrm>
          <a:prstGeom prst="rect">
            <a:avLst/>
          </a:prstGeom>
        </p:spPr>
        <p:txBody>
          <a:bodyPr vert="horz" lIns="91440" tIns="45720" rIns="91440" bIns="45720" rtlCol="0" anchor="ctr"/>
          <a:lstStyle>
            <a:lvl1pPr algn="r">
              <a:defRPr sz="1200" b="1">
                <a:solidFill>
                  <a:schemeClr val="tx1"/>
                </a:solidFill>
                <a:latin typeface="Arial" panose="020B0604020202020204" pitchFamily="34" charset="0"/>
                <a:cs typeface="Arial" panose="020B0604020202020204" pitchFamily="34" charset="0"/>
              </a:defRPr>
            </a:lvl1pPr>
          </a:lstStyle>
          <a:p>
            <a:fld id="{4800A200-1A87-4E44-ABCE-C6E935DCED5F}" type="slidenum">
              <a:rPr lang="en-US" smtClean="0"/>
              <a:pPr/>
              <a:t>‹#›</a:t>
            </a:fld>
            <a:endParaRPr lang="en-US" dirty="0"/>
          </a:p>
        </p:txBody>
      </p:sp>
      <p:sp>
        <p:nvSpPr>
          <p:cNvPr id="10" name="TextBox 9">
            <a:extLst>
              <a:ext uri="{FF2B5EF4-FFF2-40B4-BE49-F238E27FC236}">
                <a16:creationId xmlns:a16="http://schemas.microsoft.com/office/drawing/2014/main" id="{303618E7-57A7-B94A-8DFD-9C294C39AF42}"/>
              </a:ext>
            </a:extLst>
          </p:cNvPr>
          <p:cNvSpPr txBox="1"/>
          <p:nvPr userDrawn="1"/>
        </p:nvSpPr>
        <p:spPr>
          <a:xfrm>
            <a:off x="651511" y="334483"/>
            <a:ext cx="3174124" cy="246221"/>
          </a:xfrm>
          <a:prstGeom prst="rect">
            <a:avLst/>
          </a:prstGeom>
          <a:noFill/>
        </p:spPr>
        <p:txBody>
          <a:bodyPr wrap="square" rtlCol="0">
            <a:spAutoFit/>
          </a:bodyPr>
          <a:lstStyle/>
          <a:p>
            <a:pPr algn="l"/>
            <a:r>
              <a:rPr lang="en-US" sz="1000" b="1" dirty="0">
                <a:latin typeface="Arial" panose="020B0604020202020204" pitchFamily="34" charset="0"/>
                <a:cs typeface="Arial" panose="020B0604020202020204" pitchFamily="34" charset="0"/>
              </a:rPr>
              <a:t>GEN IV International Forum</a:t>
            </a:r>
          </a:p>
        </p:txBody>
      </p:sp>
      <p:pic>
        <p:nvPicPr>
          <p:cNvPr id="7" name="Picture 6">
            <a:extLst>
              <a:ext uri="{FF2B5EF4-FFF2-40B4-BE49-F238E27FC236}">
                <a16:creationId xmlns:a16="http://schemas.microsoft.com/office/drawing/2014/main" id="{669CD0DA-DAFF-884A-BDB7-0778E75345DB}"/>
              </a:ext>
            </a:extLst>
          </p:cNvPr>
          <p:cNvPicPr>
            <a:picLocks noChangeAspect="1"/>
          </p:cNvPicPr>
          <p:nvPr userDrawn="1"/>
        </p:nvPicPr>
        <p:blipFill>
          <a:blip r:embed="rId2"/>
          <a:stretch>
            <a:fillRect/>
          </a:stretch>
        </p:blipFill>
        <p:spPr>
          <a:xfrm>
            <a:off x="505295" y="5716941"/>
            <a:ext cx="2440035" cy="806576"/>
          </a:xfrm>
          <a:prstGeom prst="rect">
            <a:avLst/>
          </a:prstGeom>
        </p:spPr>
      </p:pic>
    </p:spTree>
    <p:extLst>
      <p:ext uri="{BB962C8B-B14F-4D97-AF65-F5344CB8AC3E}">
        <p14:creationId xmlns:p14="http://schemas.microsoft.com/office/powerpoint/2010/main" val="3985641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EA50B-0F35-B94E-85DF-644D3A472F18}"/>
              </a:ext>
            </a:extLst>
          </p:cNvPr>
          <p:cNvSpPr>
            <a:spLocks noGrp="1"/>
          </p:cNvSpPr>
          <p:nvPr>
            <p:ph type="title" hasCustomPrompt="1"/>
          </p:nvPr>
        </p:nvSpPr>
        <p:spPr>
          <a:xfrm>
            <a:off x="754381" y="594360"/>
            <a:ext cx="10828019" cy="823278"/>
          </a:xfrm>
        </p:spPr>
        <p:txBody>
          <a:bodyPr/>
          <a:lstStyle>
            <a:lvl1pPr>
              <a:defRPr>
                <a:solidFill>
                  <a:schemeClr val="tx1"/>
                </a:solidFill>
                <a:latin typeface="Arial" panose="020B0604020202020204" pitchFamily="34" charset="0"/>
                <a:cs typeface="Arial" panose="020B0604020202020204" pitchFamily="34" charset="0"/>
              </a:defRPr>
            </a:lvl1pPr>
          </a:lstStyle>
          <a:p>
            <a:r>
              <a:rPr lang="en-US" dirty="0"/>
              <a:t>Click to edit table of contents</a:t>
            </a:r>
          </a:p>
        </p:txBody>
      </p:sp>
      <p:sp>
        <p:nvSpPr>
          <p:cNvPr id="10" name="Text Placeholder 9">
            <a:extLst>
              <a:ext uri="{FF2B5EF4-FFF2-40B4-BE49-F238E27FC236}">
                <a16:creationId xmlns:a16="http://schemas.microsoft.com/office/drawing/2014/main" id="{B60D0BD3-D41C-1D49-BE04-40067447ED18}"/>
              </a:ext>
            </a:extLst>
          </p:cNvPr>
          <p:cNvSpPr>
            <a:spLocks noGrp="1"/>
          </p:cNvSpPr>
          <p:nvPr>
            <p:ph type="body" sz="quarter" idx="10" hasCustomPrompt="1"/>
          </p:nvPr>
        </p:nvSpPr>
        <p:spPr>
          <a:xfrm>
            <a:off x="754381" y="1658293"/>
            <a:ext cx="6972711" cy="3908117"/>
          </a:xfrm>
        </p:spPr>
        <p:txBody>
          <a:bodyPr/>
          <a:lstStyle>
            <a:lvl1pPr>
              <a:defRPr b="1">
                <a:solidFill>
                  <a:schemeClr val="accent2"/>
                </a:solidFill>
                <a:latin typeface="Arial" panose="020B0604020202020204" pitchFamily="34" charset="0"/>
                <a:cs typeface="Arial" panose="020B0604020202020204" pitchFamily="34" charset="0"/>
              </a:defRPr>
            </a:lvl1pPr>
          </a:lstStyle>
          <a:p>
            <a:pPr lvl="0"/>
            <a:r>
              <a:rPr lang="en-GB" dirty="0">
                <a:latin typeface="Calibri" panose="020F0502020204030204" pitchFamily="34" charset="0"/>
                <a:cs typeface="Calibri" panose="020F0502020204030204" pitchFamily="34" charset="0"/>
              </a:rPr>
              <a:t>Click to add contents item</a:t>
            </a:r>
          </a:p>
          <a:p>
            <a:pPr lvl="0"/>
            <a:r>
              <a:rPr lang="en-GB" dirty="0">
                <a:latin typeface="Calibri" panose="020F0502020204030204" pitchFamily="34" charset="0"/>
                <a:cs typeface="Calibri" panose="020F0502020204030204" pitchFamily="34" charset="0"/>
              </a:rPr>
              <a:t>Click to add contents item</a:t>
            </a:r>
          </a:p>
          <a:p>
            <a:pPr lvl="0"/>
            <a:r>
              <a:rPr lang="en-GB" dirty="0">
                <a:latin typeface="Calibri" panose="020F0502020204030204" pitchFamily="34" charset="0"/>
                <a:cs typeface="Calibri" panose="020F0502020204030204" pitchFamily="34" charset="0"/>
              </a:rPr>
              <a:t>Click to add contents item</a:t>
            </a:r>
          </a:p>
          <a:p>
            <a:pPr lvl="0"/>
            <a:r>
              <a:rPr lang="en-GB" dirty="0">
                <a:latin typeface="Calibri" panose="020F0502020204030204" pitchFamily="34" charset="0"/>
                <a:cs typeface="Calibri" panose="020F0502020204030204" pitchFamily="34" charset="0"/>
              </a:rPr>
              <a:t>Click to add contents item</a:t>
            </a:r>
          </a:p>
          <a:p>
            <a:pPr lvl="0"/>
            <a:r>
              <a:rPr lang="en-GB" dirty="0">
                <a:latin typeface="Calibri" panose="020F0502020204030204" pitchFamily="34" charset="0"/>
                <a:cs typeface="Calibri" panose="020F0502020204030204" pitchFamily="34" charset="0"/>
              </a:rPr>
              <a:t>Click to add contents item</a:t>
            </a:r>
          </a:p>
          <a:p>
            <a:pPr lvl="0"/>
            <a:r>
              <a:rPr lang="en-GB" dirty="0">
                <a:latin typeface="Calibri" panose="020F0502020204030204" pitchFamily="34" charset="0"/>
                <a:cs typeface="Calibri" panose="020F0502020204030204" pitchFamily="34" charset="0"/>
              </a:rPr>
              <a:t>Click to add contents item</a:t>
            </a:r>
          </a:p>
          <a:p>
            <a:pPr lvl="0"/>
            <a:r>
              <a:rPr lang="en-GB" dirty="0">
                <a:latin typeface="Calibri" panose="020F0502020204030204" pitchFamily="34" charset="0"/>
                <a:cs typeface="Calibri" panose="020F0502020204030204" pitchFamily="34" charset="0"/>
              </a:rPr>
              <a:t>Click to add contents item</a:t>
            </a:r>
          </a:p>
          <a:p>
            <a:pPr lvl="0"/>
            <a:endParaRPr lang="en-US" dirty="0"/>
          </a:p>
        </p:txBody>
      </p:sp>
      <p:sp>
        <p:nvSpPr>
          <p:cNvPr id="16" name="Text Placeholder 9">
            <a:extLst>
              <a:ext uri="{FF2B5EF4-FFF2-40B4-BE49-F238E27FC236}">
                <a16:creationId xmlns:a16="http://schemas.microsoft.com/office/drawing/2014/main" id="{C887B538-D7CE-1745-96DF-3292E39A2A0D}"/>
              </a:ext>
            </a:extLst>
          </p:cNvPr>
          <p:cNvSpPr>
            <a:spLocks noGrp="1"/>
          </p:cNvSpPr>
          <p:nvPr>
            <p:ph type="body" sz="quarter" idx="12" hasCustomPrompt="1"/>
          </p:nvPr>
        </p:nvSpPr>
        <p:spPr>
          <a:xfrm>
            <a:off x="8048368" y="1658293"/>
            <a:ext cx="3534032" cy="3894964"/>
          </a:xfrm>
        </p:spPr>
        <p:txBody>
          <a:bodyPr/>
          <a:lstStyle>
            <a:lvl1pPr marL="0" marR="0" indent="0" algn="l" defTabSz="457200" rtl="0" eaLnBrk="1" fontAlgn="auto" latinLnBrk="0" hangingPunct="1">
              <a:lnSpc>
                <a:spcPct val="100000"/>
              </a:lnSpc>
              <a:spcBef>
                <a:spcPts val="432"/>
              </a:spcBef>
              <a:spcAft>
                <a:spcPts val="0"/>
              </a:spcAft>
              <a:buClrTx/>
              <a:buSzTx/>
              <a:buFont typeface="Arial"/>
              <a:buNone/>
              <a:tabLst/>
              <a:defRPr b="1">
                <a:solidFill>
                  <a:schemeClr val="accent3"/>
                </a:solidFill>
                <a:latin typeface="Arial" panose="020B0604020202020204" pitchFamily="34" charset="0"/>
                <a:cs typeface="Arial" panose="020B0604020202020204" pitchFamily="34" charset="0"/>
              </a:defRPr>
            </a:lvl1pPr>
          </a:lstStyle>
          <a:p>
            <a:r>
              <a:rPr lang="en-GB" dirty="0">
                <a:latin typeface="Calibri" panose="020F0502020204030204" pitchFamily="34" charset="0"/>
                <a:cs typeface="Calibri" panose="020F0502020204030204" pitchFamily="34" charset="0"/>
              </a:rPr>
              <a:t>Slide no.</a:t>
            </a:r>
          </a:p>
          <a:p>
            <a:pPr marL="0" marR="0" lvl="0" indent="0" algn="l" defTabSz="457200" rtl="0" eaLnBrk="1" fontAlgn="auto" latinLnBrk="0" hangingPunct="1">
              <a:lnSpc>
                <a:spcPct val="100000"/>
              </a:lnSpc>
              <a:spcBef>
                <a:spcPts val="432"/>
              </a:spcBef>
              <a:spcAft>
                <a:spcPts val="0"/>
              </a:spcAft>
              <a:buClrTx/>
              <a:buSzTx/>
              <a:buFont typeface="Arial"/>
              <a:buNone/>
              <a:tabLst/>
              <a:defRPr/>
            </a:pPr>
            <a:r>
              <a:rPr lang="en-GB" dirty="0">
                <a:latin typeface="Calibri" panose="020F0502020204030204" pitchFamily="34" charset="0"/>
                <a:cs typeface="Calibri" panose="020F0502020204030204" pitchFamily="34" charset="0"/>
              </a:rPr>
              <a:t>Slide no.</a:t>
            </a:r>
          </a:p>
          <a:p>
            <a:pPr marL="0" marR="0" lvl="0" indent="0" algn="l" defTabSz="457200" rtl="0" eaLnBrk="1" fontAlgn="auto" latinLnBrk="0" hangingPunct="1">
              <a:lnSpc>
                <a:spcPct val="100000"/>
              </a:lnSpc>
              <a:spcBef>
                <a:spcPts val="432"/>
              </a:spcBef>
              <a:spcAft>
                <a:spcPts val="0"/>
              </a:spcAft>
              <a:buClrTx/>
              <a:buSzTx/>
              <a:buFont typeface="Arial"/>
              <a:buNone/>
              <a:tabLst/>
              <a:defRPr/>
            </a:pPr>
            <a:r>
              <a:rPr lang="en-GB" dirty="0">
                <a:latin typeface="Calibri" panose="020F0502020204030204" pitchFamily="34" charset="0"/>
                <a:cs typeface="Calibri" panose="020F0502020204030204" pitchFamily="34" charset="0"/>
              </a:rPr>
              <a:t>Slide no.</a:t>
            </a:r>
          </a:p>
          <a:p>
            <a:pPr marL="0" marR="0" lvl="0" indent="0" algn="l" defTabSz="457200" rtl="0" eaLnBrk="1" fontAlgn="auto" latinLnBrk="0" hangingPunct="1">
              <a:lnSpc>
                <a:spcPct val="100000"/>
              </a:lnSpc>
              <a:spcBef>
                <a:spcPts val="432"/>
              </a:spcBef>
              <a:spcAft>
                <a:spcPts val="0"/>
              </a:spcAft>
              <a:buClrTx/>
              <a:buSzTx/>
              <a:buFont typeface="Arial"/>
              <a:buNone/>
              <a:tabLst/>
              <a:defRPr/>
            </a:pPr>
            <a:r>
              <a:rPr lang="en-GB" dirty="0">
                <a:latin typeface="Calibri" panose="020F0502020204030204" pitchFamily="34" charset="0"/>
                <a:cs typeface="Calibri" panose="020F0502020204030204" pitchFamily="34" charset="0"/>
              </a:rPr>
              <a:t>Slide no.</a:t>
            </a:r>
          </a:p>
          <a:p>
            <a:pPr marL="0" marR="0" lvl="0" indent="0" algn="l" defTabSz="457200" rtl="0" eaLnBrk="1" fontAlgn="auto" latinLnBrk="0" hangingPunct="1">
              <a:lnSpc>
                <a:spcPct val="100000"/>
              </a:lnSpc>
              <a:spcBef>
                <a:spcPts val="432"/>
              </a:spcBef>
              <a:spcAft>
                <a:spcPts val="0"/>
              </a:spcAft>
              <a:buClrTx/>
              <a:buSzTx/>
              <a:buFont typeface="Arial"/>
              <a:buNone/>
              <a:tabLst/>
              <a:defRPr/>
            </a:pPr>
            <a:r>
              <a:rPr lang="en-GB" dirty="0">
                <a:latin typeface="Calibri" panose="020F0502020204030204" pitchFamily="34" charset="0"/>
                <a:cs typeface="Calibri" panose="020F0502020204030204" pitchFamily="34" charset="0"/>
              </a:rPr>
              <a:t>Slide no.</a:t>
            </a:r>
          </a:p>
          <a:p>
            <a:pPr marL="0" marR="0" lvl="0" indent="0" algn="l" defTabSz="457200" rtl="0" eaLnBrk="1" fontAlgn="auto" latinLnBrk="0" hangingPunct="1">
              <a:lnSpc>
                <a:spcPct val="100000"/>
              </a:lnSpc>
              <a:spcBef>
                <a:spcPts val="432"/>
              </a:spcBef>
              <a:spcAft>
                <a:spcPts val="0"/>
              </a:spcAft>
              <a:buClrTx/>
              <a:buSzTx/>
              <a:buFont typeface="Arial"/>
              <a:buNone/>
              <a:tabLst/>
              <a:defRPr/>
            </a:pPr>
            <a:r>
              <a:rPr lang="en-GB" dirty="0">
                <a:latin typeface="Calibri" panose="020F0502020204030204" pitchFamily="34" charset="0"/>
                <a:cs typeface="Calibri" panose="020F0502020204030204" pitchFamily="34" charset="0"/>
              </a:rPr>
              <a:t>Slide no.</a:t>
            </a:r>
          </a:p>
          <a:p>
            <a:pPr marL="0" marR="0" lvl="0" indent="0" algn="l" defTabSz="457200" rtl="0" eaLnBrk="1" fontAlgn="auto" latinLnBrk="0" hangingPunct="1">
              <a:lnSpc>
                <a:spcPct val="100000"/>
              </a:lnSpc>
              <a:spcBef>
                <a:spcPts val="432"/>
              </a:spcBef>
              <a:spcAft>
                <a:spcPts val="0"/>
              </a:spcAft>
              <a:buClrTx/>
              <a:buSzTx/>
              <a:buFont typeface="Arial"/>
              <a:buNone/>
              <a:tabLst/>
              <a:defRPr/>
            </a:pPr>
            <a:r>
              <a:rPr lang="en-GB" dirty="0">
                <a:latin typeface="Calibri" panose="020F0502020204030204" pitchFamily="34" charset="0"/>
                <a:cs typeface="Calibri" panose="020F0502020204030204" pitchFamily="34" charset="0"/>
              </a:rPr>
              <a:t>Slide no.</a:t>
            </a:r>
          </a:p>
        </p:txBody>
      </p:sp>
      <p:sp>
        <p:nvSpPr>
          <p:cNvPr id="7" name="Slide Number Placeholder 3">
            <a:extLst>
              <a:ext uri="{FF2B5EF4-FFF2-40B4-BE49-F238E27FC236}">
                <a16:creationId xmlns:a16="http://schemas.microsoft.com/office/drawing/2014/main" id="{C463B892-578C-8045-9FDC-665E75A1C6E4}"/>
              </a:ext>
            </a:extLst>
          </p:cNvPr>
          <p:cNvSpPr>
            <a:spLocks noGrp="1"/>
          </p:cNvSpPr>
          <p:nvPr>
            <p:ph type="sldNum" sz="quarter" idx="4"/>
          </p:nvPr>
        </p:nvSpPr>
        <p:spPr>
          <a:xfrm>
            <a:off x="11156479" y="6165549"/>
            <a:ext cx="425920" cy="365125"/>
          </a:xfrm>
          <a:prstGeom prst="rect">
            <a:avLst/>
          </a:prstGeom>
        </p:spPr>
        <p:txBody>
          <a:bodyPr vert="horz" lIns="91440" tIns="45720" rIns="91440" bIns="45720" rtlCol="0" anchor="ctr"/>
          <a:lstStyle>
            <a:lvl1pPr algn="r">
              <a:defRPr sz="1200" b="1">
                <a:solidFill>
                  <a:schemeClr val="tx1"/>
                </a:solidFill>
                <a:latin typeface="Arial" panose="020B0604020202020204" pitchFamily="34" charset="0"/>
                <a:cs typeface="Arial" panose="020B0604020202020204" pitchFamily="34" charset="0"/>
              </a:defRPr>
            </a:lvl1pPr>
          </a:lstStyle>
          <a:p>
            <a:fld id="{4800A200-1A87-4E44-ABCE-C6E935DCED5F}" type="slidenum">
              <a:rPr lang="en-US" smtClean="0"/>
              <a:pPr/>
              <a:t>‹#›</a:t>
            </a:fld>
            <a:endParaRPr lang="en-US" dirty="0"/>
          </a:p>
        </p:txBody>
      </p:sp>
      <p:sp>
        <p:nvSpPr>
          <p:cNvPr id="11" name="TextBox 10">
            <a:extLst>
              <a:ext uri="{FF2B5EF4-FFF2-40B4-BE49-F238E27FC236}">
                <a16:creationId xmlns:a16="http://schemas.microsoft.com/office/drawing/2014/main" id="{9696891F-1334-A04A-A219-9ABD4AFBC75F}"/>
              </a:ext>
            </a:extLst>
          </p:cNvPr>
          <p:cNvSpPr txBox="1"/>
          <p:nvPr userDrawn="1"/>
        </p:nvSpPr>
        <p:spPr>
          <a:xfrm>
            <a:off x="651511" y="334483"/>
            <a:ext cx="3174124" cy="246221"/>
          </a:xfrm>
          <a:prstGeom prst="rect">
            <a:avLst/>
          </a:prstGeom>
          <a:noFill/>
        </p:spPr>
        <p:txBody>
          <a:bodyPr wrap="square" rtlCol="0">
            <a:spAutoFit/>
          </a:bodyPr>
          <a:lstStyle/>
          <a:p>
            <a:pPr algn="l"/>
            <a:r>
              <a:rPr lang="en-US" sz="1000" b="1" dirty="0">
                <a:latin typeface="Arial" panose="020B0604020202020204" pitchFamily="34" charset="0"/>
                <a:cs typeface="Arial" panose="020B0604020202020204" pitchFamily="34" charset="0"/>
              </a:rPr>
              <a:t>GEN IV International Forum</a:t>
            </a:r>
          </a:p>
        </p:txBody>
      </p:sp>
      <p:pic>
        <p:nvPicPr>
          <p:cNvPr id="8" name="Picture 7">
            <a:extLst>
              <a:ext uri="{FF2B5EF4-FFF2-40B4-BE49-F238E27FC236}">
                <a16:creationId xmlns:a16="http://schemas.microsoft.com/office/drawing/2014/main" id="{F956FBDD-0B83-4D4C-888F-B05268313C6F}"/>
              </a:ext>
            </a:extLst>
          </p:cNvPr>
          <p:cNvPicPr>
            <a:picLocks noChangeAspect="1"/>
          </p:cNvPicPr>
          <p:nvPr userDrawn="1"/>
        </p:nvPicPr>
        <p:blipFill>
          <a:blip r:embed="rId2"/>
          <a:stretch>
            <a:fillRect/>
          </a:stretch>
        </p:blipFill>
        <p:spPr>
          <a:xfrm>
            <a:off x="505295" y="5716941"/>
            <a:ext cx="2440035" cy="806576"/>
          </a:xfrm>
          <a:prstGeom prst="rect">
            <a:avLst/>
          </a:prstGeom>
        </p:spPr>
      </p:pic>
    </p:spTree>
    <p:extLst>
      <p:ext uri="{BB962C8B-B14F-4D97-AF65-F5344CB8AC3E}">
        <p14:creationId xmlns:p14="http://schemas.microsoft.com/office/powerpoint/2010/main" val="2103373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3713" y="697230"/>
            <a:ext cx="10518687" cy="720408"/>
          </a:xfrm>
          <a:prstGeom prst="rect">
            <a:avLst/>
          </a:prstGeom>
        </p:spPr>
        <p:txBody>
          <a:bodyPr vert="horz" lIns="0" tIns="45720" rIns="91440" bIns="45720" rtlCol="0" anchor="t" anchorCtr="0">
            <a:normAutofit/>
          </a:bodyPr>
          <a:lstStyle/>
          <a:p>
            <a:r>
              <a:rPr lang="en-US" dirty="0"/>
              <a:t>Click to edit title</a:t>
            </a:r>
          </a:p>
        </p:txBody>
      </p:sp>
      <p:sp>
        <p:nvSpPr>
          <p:cNvPr id="3" name="Text Placeholder 2"/>
          <p:cNvSpPr>
            <a:spLocks noGrp="1"/>
          </p:cNvSpPr>
          <p:nvPr>
            <p:ph type="body" idx="1"/>
          </p:nvPr>
        </p:nvSpPr>
        <p:spPr>
          <a:xfrm>
            <a:off x="1063712" y="1600201"/>
            <a:ext cx="5039908" cy="4097955"/>
          </a:xfrm>
          <a:prstGeom prst="rect">
            <a:avLst/>
          </a:prstGeom>
        </p:spPr>
        <p:txBody>
          <a:bodyPr vert="horz" lIns="0" tIns="45720" rIns="91440" bIns="45720" rtlCol="0">
            <a:normAutofit/>
          </a:bodyPr>
          <a:lstStyle/>
          <a:p>
            <a:pPr lvl="0"/>
            <a:r>
              <a:rPr lang="en-US" dirty="0"/>
              <a:t>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36A41FB3-9700-434A-A5C2-8C19D97B8E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0A200-1A87-4E44-ABCE-C6E935DCED5F}" type="slidenum">
              <a:rPr lang="en-US" smtClean="0"/>
              <a:t>‹#›</a:t>
            </a:fld>
            <a:endParaRPr lang="en-US"/>
          </a:p>
        </p:txBody>
      </p:sp>
    </p:spTree>
    <p:extLst>
      <p:ext uri="{BB962C8B-B14F-4D97-AF65-F5344CB8AC3E}">
        <p14:creationId xmlns:p14="http://schemas.microsoft.com/office/powerpoint/2010/main" val="4275782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457200" rtl="0" eaLnBrk="1" latinLnBrk="0" hangingPunct="1">
        <a:spcBef>
          <a:spcPct val="0"/>
        </a:spcBef>
        <a:buNone/>
        <a:defRPr sz="2800" b="1" i="0" u="none" kern="1200" baseline="0">
          <a:solidFill>
            <a:schemeClr val="tx1"/>
          </a:solidFill>
          <a:latin typeface="Arial" panose="020B0604020202020204" pitchFamily="34" charset="0"/>
          <a:ea typeface="+mj-ea"/>
          <a:cs typeface="Arial" panose="020B0604020202020204" pitchFamily="34" charset="0"/>
        </a:defRPr>
      </a:lvl1pPr>
    </p:titleStyle>
    <p:bodyStyle>
      <a:lvl1pPr marL="180000" indent="-270000" algn="l" defTabSz="457200" rtl="0" eaLnBrk="1" latinLnBrk="0" hangingPunct="1">
        <a:spcBef>
          <a:spcPts val="432"/>
        </a:spcBef>
        <a:spcAft>
          <a:spcPts val="400"/>
        </a:spcAft>
        <a:buFont typeface="Arial"/>
        <a:buChar char="•"/>
        <a:defRPr sz="2000" b="0" i="0" kern="1200" baseline="0">
          <a:solidFill>
            <a:schemeClr val="accent2"/>
          </a:solidFill>
          <a:latin typeface="Arial" panose="020B0604020202020204" pitchFamily="34" charset="0"/>
          <a:ea typeface="+mn-ea"/>
          <a:cs typeface="Arial" panose="020B0604020202020204" pitchFamily="34" charset="0"/>
        </a:defRPr>
      </a:lvl1pPr>
      <a:lvl2pPr marL="540000" indent="-270000" algn="l" defTabSz="457200" rtl="0" eaLnBrk="1" latinLnBrk="0" hangingPunct="1">
        <a:spcBef>
          <a:spcPts val="432"/>
        </a:spcBef>
        <a:spcAft>
          <a:spcPts val="400"/>
        </a:spcAft>
        <a:buFont typeface="Arial"/>
        <a:buChar char="–"/>
        <a:defRPr sz="1800" b="0" i="0" u="none" kern="1200" baseline="0">
          <a:solidFill>
            <a:schemeClr val="accent2"/>
          </a:solidFill>
          <a:latin typeface="Arial" panose="020B0604020202020204" pitchFamily="34" charset="0"/>
          <a:ea typeface="+mn-ea"/>
          <a:cs typeface="Arial" panose="020B0604020202020204" pitchFamily="34" charset="0"/>
        </a:defRPr>
      </a:lvl2pPr>
      <a:lvl3pPr marL="810000" indent="-270000" algn="l" defTabSz="457200" rtl="0" eaLnBrk="1" latinLnBrk="0" hangingPunct="1">
        <a:spcBef>
          <a:spcPct val="20000"/>
        </a:spcBef>
        <a:spcAft>
          <a:spcPts val="400"/>
        </a:spcAft>
        <a:buFont typeface="Arial"/>
        <a:buChar char="•"/>
        <a:defRPr sz="1600" kern="1200" baseline="0">
          <a:solidFill>
            <a:schemeClr val="accent2"/>
          </a:solidFill>
          <a:latin typeface="Arial" panose="020B0604020202020204" pitchFamily="34" charset="0"/>
          <a:ea typeface="+mn-ea"/>
          <a:cs typeface="Arial" panose="020B0604020202020204" pitchFamily="34" charset="0"/>
        </a:defRPr>
      </a:lvl3pPr>
      <a:lvl4pPr marL="1080000" indent="-270000" algn="l" defTabSz="457200" rtl="0" eaLnBrk="1" latinLnBrk="0" hangingPunct="1">
        <a:spcBef>
          <a:spcPct val="20000"/>
        </a:spcBef>
        <a:spcAft>
          <a:spcPts val="400"/>
        </a:spcAft>
        <a:buFont typeface="Arial"/>
        <a:buChar char="–"/>
        <a:defRPr sz="1400" kern="1200" baseline="0">
          <a:solidFill>
            <a:schemeClr val="accent2"/>
          </a:solidFill>
          <a:latin typeface="Arial" panose="020B0604020202020204" pitchFamily="34" charset="0"/>
          <a:ea typeface="+mn-ea"/>
          <a:cs typeface="Arial" panose="020B0604020202020204" pitchFamily="34" charset="0"/>
        </a:defRPr>
      </a:lvl4pPr>
      <a:lvl5pPr marL="1350000" indent="-270000" algn="l" defTabSz="457200" rtl="0" eaLnBrk="1" latinLnBrk="0" hangingPunct="1">
        <a:spcBef>
          <a:spcPts val="432"/>
        </a:spcBef>
        <a:spcAft>
          <a:spcPts val="400"/>
        </a:spcAft>
        <a:buFont typeface="Arial"/>
        <a:buChar char="»"/>
        <a:defRPr sz="1400" kern="1200" baseline="0">
          <a:solidFill>
            <a:schemeClr val="accent2"/>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44462-60F9-5243-B848-9FFF5C6E9048}"/>
              </a:ext>
            </a:extLst>
          </p:cNvPr>
          <p:cNvSpPr>
            <a:spLocks noGrp="1"/>
          </p:cNvSpPr>
          <p:nvPr>
            <p:ph type="title"/>
          </p:nvPr>
        </p:nvSpPr>
        <p:spPr/>
        <p:txBody>
          <a:bodyPr>
            <a:normAutofit/>
          </a:bodyPr>
          <a:lstStyle/>
          <a:p>
            <a:r>
              <a:rPr lang="en-US" dirty="0"/>
              <a:t>Meet the Presenter</a:t>
            </a:r>
          </a:p>
        </p:txBody>
      </p:sp>
      <p:sp>
        <p:nvSpPr>
          <p:cNvPr id="3" name="Text Placeholder 2">
            <a:extLst>
              <a:ext uri="{FF2B5EF4-FFF2-40B4-BE49-F238E27FC236}">
                <a16:creationId xmlns:a16="http://schemas.microsoft.com/office/drawing/2014/main" id="{395AC3F1-EA4E-DB4B-B8FD-9068058E3722}"/>
              </a:ext>
            </a:extLst>
          </p:cNvPr>
          <p:cNvSpPr>
            <a:spLocks noGrp="1"/>
          </p:cNvSpPr>
          <p:nvPr>
            <p:ph type="body" sz="quarter" idx="12"/>
          </p:nvPr>
        </p:nvSpPr>
        <p:spPr>
          <a:xfrm>
            <a:off x="754381" y="1262903"/>
            <a:ext cx="8597396" cy="4413997"/>
          </a:xfrm>
        </p:spPr>
        <p:txBody>
          <a:bodyPr>
            <a:normAutofit fontScale="85000" lnSpcReduction="10000"/>
          </a:bodyPr>
          <a:lstStyle/>
          <a:p>
            <a:pPr marL="0" indent="0">
              <a:buNone/>
            </a:pPr>
            <a:r>
              <a:rPr lang="en-US" b="1" dirty="0"/>
              <a:t>Mr. Vince Chermak </a:t>
            </a:r>
            <a:r>
              <a:rPr lang="en-US" dirty="0"/>
              <a:t>is the Assurance Director for the Versatile Test Reactor (VTR) Project based at Idaho National Laboratory. He has enjoyed more than 20 years in Nuclear Quality Assurance that spans the U.S. Department of Energy, Naval Nuclear Propulsion Program, U.S. Commercial Nuclear, ISO, and Nuclear Waste Management industries. He is the INL representative to the IAEA for Supply Chain Management Toolkit development initiative. He also serves as a member of the ASME NQA-1 Subcommittee on International Activities. Mr. Chermak earned a B.S. in Physics and a B.A. Ed. in Mathematics and Physics from The University of Akron.</a:t>
            </a:r>
          </a:p>
          <a:p>
            <a:pPr marL="0" indent="0">
              <a:buNone/>
            </a:pPr>
            <a:endParaRPr lang="en-US" dirty="0"/>
          </a:p>
          <a:p>
            <a:pPr marL="0" indent="0">
              <a:buNone/>
            </a:pPr>
            <a:r>
              <a:rPr lang="en-US" dirty="0"/>
              <a:t>Mr. Chermak firmly believes that one manages things and leads people. Leadership is not a position; it is a decision. Each of us has the responsibility to employ everything in our capacity to bring one another together and walk toward excellence. The most important things we as Leaders can do are recognize and leverage one another's strengths, rather than categorize each other by our differences.</a:t>
            </a:r>
          </a:p>
          <a:p>
            <a:pPr marL="0" indent="0">
              <a:buNone/>
            </a:pPr>
            <a:endParaRPr lang="en-US" dirty="0"/>
          </a:p>
          <a:p>
            <a:pPr marL="0" indent="0">
              <a:buNone/>
            </a:pPr>
            <a:r>
              <a:rPr lang="en-US" sz="2000" dirty="0">
                <a:solidFill>
                  <a:srgbClr val="000000"/>
                </a:solidFill>
                <a:latin typeface="Arial" panose="020B0604020202020204" pitchFamily="34" charset="0"/>
                <a:cs typeface="Arial" panose="020B0604020202020204" pitchFamily="34" charset="0"/>
              </a:rPr>
              <a:t>Email: </a:t>
            </a:r>
            <a:r>
              <a:rPr lang="it-IT" sz="2000" dirty="0">
                <a:solidFill>
                  <a:srgbClr val="000000"/>
                </a:solidFill>
                <a:latin typeface="Arial" panose="020B0604020202020204" pitchFamily="34" charset="0"/>
                <a:cs typeface="Arial" panose="020B0604020202020204" pitchFamily="34" charset="0"/>
              </a:rPr>
              <a:t>alois.chermak@inl.gov</a:t>
            </a:r>
            <a:endParaRPr lang="en-US" sz="2000" dirty="0">
              <a:solidFill>
                <a:srgbClr val="000000"/>
              </a:solidFill>
              <a:latin typeface="Arial" panose="020B0604020202020204" pitchFamily="34" charset="0"/>
              <a:cs typeface="Arial" panose="020B0604020202020204" pitchFamily="34" charset="0"/>
            </a:endParaRPr>
          </a:p>
          <a:p>
            <a:pPr marL="0" indent="0">
              <a:buNone/>
            </a:pPr>
            <a:endParaRPr lang="en-US" dirty="0"/>
          </a:p>
        </p:txBody>
      </p:sp>
      <p:pic>
        <p:nvPicPr>
          <p:cNvPr id="6" name="Picture 5">
            <a:extLst>
              <a:ext uri="{FF2B5EF4-FFF2-40B4-BE49-F238E27FC236}">
                <a16:creationId xmlns:a16="http://schemas.microsoft.com/office/drawing/2014/main" id="{152152DF-71CF-443F-851F-809B10D663A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58103" y="1264912"/>
            <a:ext cx="1579516" cy="2321119"/>
          </a:xfrm>
          <a:prstGeom prst="rect">
            <a:avLst/>
          </a:prstGeom>
        </p:spPr>
      </p:pic>
    </p:spTree>
    <p:extLst>
      <p:ext uri="{BB962C8B-B14F-4D97-AF65-F5344CB8AC3E}">
        <p14:creationId xmlns:p14="http://schemas.microsoft.com/office/powerpoint/2010/main" val="2354588063"/>
      </p:ext>
    </p:extLst>
  </p:cSld>
  <p:clrMapOvr>
    <a:masterClrMapping/>
  </p:clrMapOvr>
</p:sld>
</file>

<file path=ppt/theme/theme1.xml><?xml version="1.0" encoding="utf-8"?>
<a:theme xmlns:a="http://schemas.openxmlformats.org/drawingml/2006/main" name="Default Theme">
  <a:themeElements>
    <a:clrScheme name="Custom 5">
      <a:dk1>
        <a:srgbClr val="0C6AB2"/>
      </a:dk1>
      <a:lt1>
        <a:srgbClr val="FFFFFF"/>
      </a:lt1>
      <a:dk2>
        <a:srgbClr val="0E64A8"/>
      </a:dk2>
      <a:lt2>
        <a:srgbClr val="EDDF13"/>
      </a:lt2>
      <a:accent1>
        <a:srgbClr val="0C6AB1"/>
      </a:accent1>
      <a:accent2>
        <a:srgbClr val="000000"/>
      </a:accent2>
      <a:accent3>
        <a:srgbClr val="A5A5A5"/>
      </a:accent3>
      <a:accent4>
        <a:srgbClr val="FEFFFF"/>
      </a:accent4>
      <a:accent5>
        <a:srgbClr val="EDDF0E"/>
      </a:accent5>
      <a:accent6>
        <a:srgbClr val="101C6F"/>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TUS PowerPoint TEMPLATE_v2_BA.potx" id="{DF31E944-F569-436B-B85B-96BD91251AF1}" vid="{365C2BF2-F29F-4C9A-B622-E2A1B3BCC697}"/>
    </a:ext>
  </a:extLst>
</a:theme>
</file>

<file path=docProps/app.xml><?xml version="1.0" encoding="utf-8"?>
<Properties xmlns="http://schemas.openxmlformats.org/officeDocument/2006/extended-properties" xmlns:vt="http://schemas.openxmlformats.org/officeDocument/2006/docPropsVTypes">
  <TotalTime>21</TotalTime>
  <Words>209</Words>
  <Application>Microsoft Office PowerPoint</Application>
  <PresentationFormat>Widescreen</PresentationFormat>
  <Paragraphs>6</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Default Theme</vt:lpstr>
      <vt:lpstr>Meet the Presenter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Presenter</dc:title>
  <dc:creator>Berta Oates</dc:creator>
  <cp:lastModifiedBy>Berta Oates</cp:lastModifiedBy>
  <cp:revision>4</cp:revision>
  <dcterms:created xsi:type="dcterms:W3CDTF">2020-12-30T19:33:52Z</dcterms:created>
  <dcterms:modified xsi:type="dcterms:W3CDTF">2021-07-22T14:41:22Z</dcterms:modified>
</cp:coreProperties>
</file>