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77973-70FB-DB5E-7E00-743125F77B5A}" v="3" dt="2021-10-15T17:57:32.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4" d="100"/>
          <a:sy n="84" d="100"/>
        </p:scale>
        <p:origin x="5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a Oates" userId="f8f8b203-a95a-4ec7-8c87-9402f6579095" providerId="ADAL" clId="{929F0D17-210D-496E-AABF-D84DCEA05D79}"/>
    <pc:docChg chg="modSld">
      <pc:chgData name="Berta Oates" userId="f8f8b203-a95a-4ec7-8c87-9402f6579095" providerId="ADAL" clId="{929F0D17-210D-496E-AABF-D84DCEA05D79}" dt="2021-10-15T22:24:07.322" v="1" actId="6549"/>
      <pc:docMkLst>
        <pc:docMk/>
      </pc:docMkLst>
      <pc:sldChg chg="modSp mod">
        <pc:chgData name="Berta Oates" userId="f8f8b203-a95a-4ec7-8c87-9402f6579095" providerId="ADAL" clId="{929F0D17-210D-496E-AABF-D84DCEA05D79}" dt="2021-10-15T22:24:07.322" v="1" actId="6549"/>
        <pc:sldMkLst>
          <pc:docMk/>
          <pc:sldMk cId="2354588063" sldId="334"/>
        </pc:sldMkLst>
        <pc:spChg chg="mod">
          <ac:chgData name="Berta Oates" userId="f8f8b203-a95a-4ec7-8c87-9402f6579095" providerId="ADAL" clId="{929F0D17-210D-496E-AABF-D84DCEA05D79}" dt="2021-10-15T22:24:07.322" v="1" actId="6549"/>
          <ac:spMkLst>
            <pc:docMk/>
            <pc:sldMk cId="2354588063" sldId="334"/>
            <ac:spMk id="3" creationId="{395AC3F1-EA4E-DB4B-B8FD-9068058E3722}"/>
          </ac:spMkLst>
        </pc:spChg>
      </pc:sldChg>
    </pc:docChg>
  </pc:docChgLst>
  <pc:docChgLst>
    <pc:chgData name="Megan Conroy" userId="S::mconroy@highdesertcs.com::5e4319b7-a605-493f-8209-f605e1292a07" providerId="AD" clId="Web-{32377973-70FB-DB5E-7E00-743125F77B5A}"/>
    <pc:docChg chg="modSld">
      <pc:chgData name="Megan Conroy" userId="S::mconroy@highdesertcs.com::5e4319b7-a605-493f-8209-f605e1292a07" providerId="AD" clId="Web-{32377973-70FB-DB5E-7E00-743125F77B5A}" dt="2021-10-15T17:57:32.380" v="2" actId="20577"/>
      <pc:docMkLst>
        <pc:docMk/>
      </pc:docMkLst>
      <pc:sldChg chg="modSp">
        <pc:chgData name="Megan Conroy" userId="S::mconroy@highdesertcs.com::5e4319b7-a605-493f-8209-f605e1292a07" providerId="AD" clId="Web-{32377973-70FB-DB5E-7E00-743125F77B5A}" dt="2021-10-15T17:57:32.380" v="2" actId="20577"/>
        <pc:sldMkLst>
          <pc:docMk/>
          <pc:sldMk cId="2354588063" sldId="334"/>
        </pc:sldMkLst>
        <pc:spChg chg="mod">
          <ac:chgData name="Megan Conroy" userId="S::mconroy@highdesertcs.com::5e4319b7-a605-493f-8209-f605e1292a07" providerId="AD" clId="Web-{32377973-70FB-DB5E-7E00-743125F77B5A}" dt="2021-10-15T17:57:32.380" v="2" actId="20577"/>
          <ac:spMkLst>
            <pc:docMk/>
            <pc:sldMk cId="2354588063" sldId="334"/>
            <ac:spMk id="3" creationId="{395AC3F1-EA4E-DB4B-B8FD-9068058E3722}"/>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_v3">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8875881" y="5492972"/>
            <a:ext cx="2356800" cy="835248"/>
          </a:xfrm>
        </p:spPr>
        <p:txBody>
          <a:bodyPr tIns="0" rIns="0" bIns="0">
            <a:noAutofit/>
          </a:bodyPr>
          <a:lstStyle>
            <a:lvl1pPr marL="0" indent="0">
              <a:spcBef>
                <a:spcPts val="0"/>
              </a:spcBef>
              <a:buNone/>
              <a:defRPr sz="1400" baseline="0">
                <a:solidFill>
                  <a:schemeClr val="accent3"/>
                </a:solidFill>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Click to edit text</a:t>
            </a:r>
          </a:p>
        </p:txBody>
      </p:sp>
      <p:sp>
        <p:nvSpPr>
          <p:cNvPr id="2" name="Title 1"/>
          <p:cNvSpPr>
            <a:spLocks noGrp="1"/>
          </p:cNvSpPr>
          <p:nvPr>
            <p:ph type="ctrTitle" hasCustomPrompt="1"/>
          </p:nvPr>
        </p:nvSpPr>
        <p:spPr>
          <a:xfrm>
            <a:off x="3090328" y="3089449"/>
            <a:ext cx="5907676" cy="1320864"/>
          </a:xfrm>
        </p:spPr>
        <p:txBody>
          <a:bodyPr lIns="0" anchor="t" anchorCtr="0">
            <a:normAutofit/>
          </a:bodyPr>
          <a:lstStyle>
            <a:lvl1pPr marL="0" indent="0" algn="l">
              <a:defRPr sz="4000" b="1" i="0" baseline="0">
                <a:solidFill>
                  <a:schemeClr val="tx1"/>
                </a:solidFill>
                <a:latin typeface="Arial" panose="020B0604020202020204" pitchFamily="34" charset="0"/>
                <a:cs typeface="Arial" panose="020B0604020202020204" pitchFamily="34" charset="0"/>
              </a:defRPr>
            </a:lvl1pPr>
          </a:lstStyle>
          <a:p>
            <a:r>
              <a:rPr lang="en-US" dirty="0"/>
              <a:t>Click to edit title</a:t>
            </a:r>
          </a:p>
        </p:txBody>
      </p:sp>
      <p:pic>
        <p:nvPicPr>
          <p:cNvPr id="6" name="Picture 5">
            <a:extLst>
              <a:ext uri="{FF2B5EF4-FFF2-40B4-BE49-F238E27FC236}">
                <a16:creationId xmlns:a16="http://schemas.microsoft.com/office/drawing/2014/main" id="{8FDA7B25-797B-2041-B07D-71E90E674B8B}"/>
              </a:ext>
            </a:extLst>
          </p:cNvPr>
          <p:cNvPicPr>
            <a:picLocks noChangeAspect="1"/>
          </p:cNvPicPr>
          <p:nvPr userDrawn="1"/>
        </p:nvPicPr>
        <p:blipFill rotWithShape="1">
          <a:blip r:embed="rId2">
            <a:alphaModFix amt="50000"/>
          </a:blip>
          <a:srcRect l="11087" t="1446" b="7418"/>
          <a:stretch/>
        </p:blipFill>
        <p:spPr>
          <a:xfrm>
            <a:off x="0" y="0"/>
            <a:ext cx="5248601" cy="6858000"/>
          </a:xfrm>
          <a:prstGeom prst="rect">
            <a:avLst/>
          </a:prstGeom>
        </p:spPr>
      </p:pic>
      <p:pic>
        <p:nvPicPr>
          <p:cNvPr id="4" name="Picture 3">
            <a:extLst>
              <a:ext uri="{FF2B5EF4-FFF2-40B4-BE49-F238E27FC236}">
                <a16:creationId xmlns:a16="http://schemas.microsoft.com/office/drawing/2014/main" id="{C78471A2-9FAA-AF4A-A450-AEDA8E64E4BA}"/>
              </a:ext>
            </a:extLst>
          </p:cNvPr>
          <p:cNvPicPr>
            <a:picLocks noChangeAspect="1"/>
          </p:cNvPicPr>
          <p:nvPr userDrawn="1"/>
        </p:nvPicPr>
        <p:blipFill>
          <a:blip r:embed="rId3"/>
          <a:stretch>
            <a:fillRect/>
          </a:stretch>
        </p:blipFill>
        <p:spPr>
          <a:xfrm>
            <a:off x="7594333" y="191035"/>
            <a:ext cx="3986396" cy="1317739"/>
          </a:xfrm>
          <a:prstGeom prst="rect">
            <a:avLst/>
          </a:prstGeom>
        </p:spPr>
      </p:pic>
    </p:spTree>
    <p:extLst>
      <p:ext uri="{BB962C8B-B14F-4D97-AF65-F5344CB8AC3E}">
        <p14:creationId xmlns:p14="http://schemas.microsoft.com/office/powerpoint/2010/main" val="166760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vider_v3">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0E2687-0EB1-974D-83B9-1B240669FC01}"/>
              </a:ext>
            </a:extLst>
          </p:cNvPr>
          <p:cNvSpPr>
            <a:spLocks noGrp="1"/>
          </p:cNvSpPr>
          <p:nvPr>
            <p:ph type="body" sz="quarter" idx="10" hasCustomPrompt="1"/>
          </p:nvPr>
        </p:nvSpPr>
        <p:spPr>
          <a:xfrm>
            <a:off x="3572993" y="2882322"/>
            <a:ext cx="5350092" cy="1422625"/>
          </a:xfrm>
        </p:spPr>
        <p:txBody>
          <a:bodyPr>
            <a:normAutofit/>
          </a:bodyPr>
          <a:lstStyle>
            <a:lvl1pPr marL="0" indent="0">
              <a:buNone/>
              <a:defRPr sz="3200" b="1" i="0" baseline="0">
                <a:solidFill>
                  <a:schemeClr val="tx1"/>
                </a:solidFill>
                <a:latin typeface=""/>
                <a:cs typeface="Calibri" panose="020F0502020204030204" pitchFamily="34" charset="0"/>
              </a:defRPr>
            </a:lvl1pPr>
          </a:lstStyle>
          <a:p>
            <a:pPr lvl="0"/>
            <a:r>
              <a:rPr lang="en-GB" dirty="0"/>
              <a:t>Click to edit divider slide header</a:t>
            </a:r>
          </a:p>
        </p:txBody>
      </p:sp>
      <p:pic>
        <p:nvPicPr>
          <p:cNvPr id="7" name="Picture 6">
            <a:extLst>
              <a:ext uri="{FF2B5EF4-FFF2-40B4-BE49-F238E27FC236}">
                <a16:creationId xmlns:a16="http://schemas.microsoft.com/office/drawing/2014/main" id="{E017CD5C-0D81-2341-B74E-05C28F0B7747}"/>
              </a:ext>
            </a:extLst>
          </p:cNvPr>
          <p:cNvPicPr>
            <a:picLocks noChangeAspect="1"/>
          </p:cNvPicPr>
          <p:nvPr userDrawn="1"/>
        </p:nvPicPr>
        <p:blipFill rotWithShape="1">
          <a:blip r:embed="rId2">
            <a:alphaModFix amt="35000"/>
          </a:blip>
          <a:srcRect l="4753" t="5304" b="3867"/>
          <a:stretch/>
        </p:blipFill>
        <p:spPr>
          <a:xfrm>
            <a:off x="0" y="-1"/>
            <a:ext cx="5693869" cy="6858001"/>
          </a:xfrm>
          <a:prstGeom prst="rect">
            <a:avLst/>
          </a:prstGeom>
        </p:spPr>
      </p:pic>
      <p:pic>
        <p:nvPicPr>
          <p:cNvPr id="3" name="Picture 2">
            <a:extLst>
              <a:ext uri="{FF2B5EF4-FFF2-40B4-BE49-F238E27FC236}">
                <a16:creationId xmlns:a16="http://schemas.microsoft.com/office/drawing/2014/main" id="{5E677E3C-B09D-4F4F-A5AB-2BA687B678D5}"/>
              </a:ext>
            </a:extLst>
          </p:cNvPr>
          <p:cNvPicPr>
            <a:picLocks noChangeAspect="1"/>
          </p:cNvPicPr>
          <p:nvPr userDrawn="1"/>
        </p:nvPicPr>
        <p:blipFill>
          <a:blip r:embed="rId3"/>
          <a:stretch>
            <a:fillRect/>
          </a:stretch>
        </p:blipFill>
        <p:spPr>
          <a:xfrm>
            <a:off x="8635105" y="441291"/>
            <a:ext cx="2974499" cy="983247"/>
          </a:xfrm>
          <a:prstGeom prst="rect">
            <a:avLst/>
          </a:prstGeom>
        </p:spPr>
      </p:pic>
    </p:spTree>
    <p:extLst>
      <p:ext uri="{BB962C8B-B14F-4D97-AF65-F5344CB8AC3E}">
        <p14:creationId xmlns:p14="http://schemas.microsoft.com/office/powerpoint/2010/main" val="33994516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4381" y="594360"/>
            <a:ext cx="10828018" cy="823276"/>
          </a:xfrm>
        </p:spPr>
        <p:txBody>
          <a:bodyPr>
            <a:normAutofit/>
          </a:bodyPr>
          <a:lstStyle>
            <a:lvl1pPr>
              <a:defRPr sz="2800" b="1" i="0" baseline="0">
                <a:solidFill>
                  <a:schemeClr val="tx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5" name="Text Placeholder 4"/>
          <p:cNvSpPr>
            <a:spLocks noGrp="1"/>
          </p:cNvSpPr>
          <p:nvPr>
            <p:ph type="body" sz="quarter" idx="12" hasCustomPrompt="1"/>
          </p:nvPr>
        </p:nvSpPr>
        <p:spPr>
          <a:xfrm>
            <a:off x="754381" y="1942671"/>
            <a:ext cx="10828018" cy="3555159"/>
          </a:xfrm>
        </p:spPr>
        <p:txBody>
          <a:bodyPr>
            <a:normAutofit/>
          </a:bodyPr>
          <a:lstStyle>
            <a:lvl1pPr marL="285750" indent="-285750">
              <a:spcBef>
                <a:spcPts val="0"/>
              </a:spcBef>
              <a:spcAft>
                <a:spcPts val="400"/>
              </a:spcAft>
              <a:buFont typeface="Arial" panose="020B0604020202020204" pitchFamily="34" charset="0"/>
              <a:buChar char="•"/>
              <a:tabLst>
                <a:tab pos="4486275" algn="l"/>
              </a:tabLst>
              <a:defRPr sz="2000" baseline="0">
                <a:solidFill>
                  <a:schemeClr val="accent2"/>
                </a:solidFill>
                <a:latin typeface="Arial" panose="020B0604020202020204" pitchFamily="34" charset="0"/>
                <a:cs typeface="Arial" panose="020B0604020202020204" pitchFamily="34" charset="0"/>
              </a:defRPr>
            </a:lvl1pPr>
            <a:lvl2pPr>
              <a:spcAft>
                <a:spcPts val="400"/>
              </a:spcAft>
              <a:defRPr sz="2000">
                <a:solidFill>
                  <a:schemeClr val="accent2"/>
                </a:solidFill>
                <a:latin typeface="Arial" panose="020B0604020202020204" pitchFamily="34" charset="0"/>
                <a:cs typeface="Arial" panose="020B0604020202020204" pitchFamily="34" charset="0"/>
              </a:defRPr>
            </a:lvl2pPr>
            <a:lvl3pPr>
              <a:spcAft>
                <a:spcPts val="400"/>
              </a:spcAft>
              <a:defRPr sz="1800">
                <a:solidFill>
                  <a:schemeClr val="accent2"/>
                </a:solidFill>
                <a:latin typeface="Arial" panose="020B0604020202020204" pitchFamily="34" charset="0"/>
                <a:cs typeface="Arial" panose="020B0604020202020204" pitchFamily="34" charset="0"/>
              </a:defRPr>
            </a:lvl3pPr>
            <a:lvl4pPr>
              <a:spcAft>
                <a:spcPts val="400"/>
              </a:spcAft>
              <a:defRPr sz="1600">
                <a:solidFill>
                  <a:schemeClr val="accent2"/>
                </a:solidFill>
                <a:latin typeface="Arial" panose="020B0604020202020204" pitchFamily="34" charset="0"/>
                <a:cs typeface="Arial" panose="020B0604020202020204" pitchFamily="34" charset="0"/>
              </a:defRPr>
            </a:lvl4pPr>
            <a:lvl5pPr>
              <a:spcAft>
                <a:spcPts val="400"/>
              </a:spcAft>
              <a:defRPr sz="1600">
                <a:solidFill>
                  <a:schemeClr val="accent2"/>
                </a:solidFill>
                <a:latin typeface="Arial" panose="020B0604020202020204" pitchFamily="34" charset="0"/>
                <a:cs typeface="Arial" panose="020B0604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8" name="Subtitle 2">
            <a:extLst>
              <a:ext uri="{FF2B5EF4-FFF2-40B4-BE49-F238E27FC236}">
                <a16:creationId xmlns:a16="http://schemas.microsoft.com/office/drawing/2014/main" id="{64BB303C-512B-544C-8EB4-64A64EA2EFB1}"/>
              </a:ext>
            </a:extLst>
          </p:cNvPr>
          <p:cNvSpPr>
            <a:spLocks noGrp="1"/>
          </p:cNvSpPr>
          <p:nvPr>
            <p:ph type="subTitle" idx="1" hasCustomPrompt="1"/>
          </p:nvPr>
        </p:nvSpPr>
        <p:spPr>
          <a:xfrm>
            <a:off x="754381" y="1444947"/>
            <a:ext cx="10828018" cy="470413"/>
          </a:xfrm>
        </p:spPr>
        <p:txBody>
          <a:bodyPr lIns="0" anchor="t" anchorCtr="0">
            <a:normAutofit/>
          </a:bodyPr>
          <a:lstStyle>
            <a:lvl1pPr marL="0" indent="0" algn="l">
              <a:buNone/>
              <a:defRPr sz="2000" b="1" i="0" baseline="0">
                <a:solidFill>
                  <a:schemeClr val="accent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6" name="Slide Number Placeholder 3">
            <a:extLst>
              <a:ext uri="{FF2B5EF4-FFF2-40B4-BE49-F238E27FC236}">
                <a16:creationId xmlns:a16="http://schemas.microsoft.com/office/drawing/2014/main" id="{6383AEBA-0E9B-7E4F-BF4E-3CC49AEDAAF9}"/>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8" name="TextBox 7">
            <a:extLst>
              <a:ext uri="{FF2B5EF4-FFF2-40B4-BE49-F238E27FC236}">
                <a16:creationId xmlns:a16="http://schemas.microsoft.com/office/drawing/2014/main" id="{0A529512-72C4-A346-8D3F-E41FCC02B7BC}"/>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9" name="Picture 8">
            <a:extLst>
              <a:ext uri="{FF2B5EF4-FFF2-40B4-BE49-F238E27FC236}">
                <a16:creationId xmlns:a16="http://schemas.microsoft.com/office/drawing/2014/main" id="{624E7801-8710-2043-8DCC-0BD821106F17}"/>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125205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046E70-7FE1-7847-92EF-3F6ADA4A1BD5}"/>
              </a:ext>
            </a:extLst>
          </p:cNvPr>
          <p:cNvSpPr>
            <a:spLocks noGrp="1"/>
          </p:cNvSpPr>
          <p:nvPr>
            <p:ph type="title" hasCustomPrompt="1"/>
          </p:nvPr>
        </p:nvSpPr>
        <p:spPr>
          <a:xfrm>
            <a:off x="754381" y="594360"/>
            <a:ext cx="10828019" cy="823278"/>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E2CA5A81-320D-B349-9C9D-661FCA3CF02B}"/>
              </a:ext>
            </a:extLst>
          </p:cNvPr>
          <p:cNvSpPr>
            <a:spLocks noGrp="1"/>
          </p:cNvSpPr>
          <p:nvPr>
            <p:ph type="body" sz="quarter" idx="11" hasCustomPrompt="1"/>
          </p:nvPr>
        </p:nvSpPr>
        <p:spPr>
          <a:xfrm>
            <a:off x="754381" y="1638301"/>
            <a:ext cx="10828019" cy="3950970"/>
          </a:xfrm>
        </p:spPr>
        <p:txBody>
          <a:bodyPr/>
          <a:lstStyle>
            <a:lvl1pPr>
              <a:spcAft>
                <a:spcPts val="400"/>
              </a:spcAft>
              <a:defRPr baseline="0">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a:extLst>
              <a:ext uri="{FF2B5EF4-FFF2-40B4-BE49-F238E27FC236}">
                <a16:creationId xmlns:a16="http://schemas.microsoft.com/office/drawing/2014/main" id="{1281297C-4A31-6145-9264-0D3096F393A1}"/>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2" name="TextBox 11">
            <a:extLst>
              <a:ext uri="{FF2B5EF4-FFF2-40B4-BE49-F238E27FC236}">
                <a16:creationId xmlns:a16="http://schemas.microsoft.com/office/drawing/2014/main" id="{016928E3-7E05-4B43-BFE4-7AAE2E8DDC72}"/>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9" name="Picture 8">
            <a:extLst>
              <a:ext uri="{FF2B5EF4-FFF2-40B4-BE49-F238E27FC236}">
                <a16:creationId xmlns:a16="http://schemas.microsoft.com/office/drawing/2014/main" id="{8D42F01C-701F-9245-B11C-99A7A61891F2}"/>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8914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ullet poi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E26E87-279B-834C-9981-95684F877C1C}"/>
              </a:ext>
            </a:extLst>
          </p:cNvPr>
          <p:cNvSpPr>
            <a:spLocks noGrp="1"/>
          </p:cNvSpPr>
          <p:nvPr>
            <p:ph type="body" sz="quarter" idx="10" hasCustomPrompt="1"/>
          </p:nvPr>
        </p:nvSpPr>
        <p:spPr>
          <a:xfrm>
            <a:off x="6438900" y="1638301"/>
            <a:ext cx="5143500" cy="3996690"/>
          </a:xfrm>
        </p:spPr>
        <p:txBody>
          <a:bodyPr/>
          <a:lstStyle>
            <a:lvl1pPr>
              <a:spcAft>
                <a:spcPts val="400"/>
              </a:spcAft>
              <a:defRPr>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52046E70-7FE1-7847-92EF-3F6ADA4A1BD5}"/>
              </a:ext>
            </a:extLst>
          </p:cNvPr>
          <p:cNvSpPr>
            <a:spLocks noGrp="1"/>
          </p:cNvSpPr>
          <p:nvPr>
            <p:ph type="title" hasCustomPrompt="1"/>
          </p:nvPr>
        </p:nvSpPr>
        <p:spPr>
          <a:xfrm>
            <a:off x="754381" y="594360"/>
            <a:ext cx="10828019" cy="823278"/>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E2CA5A81-320D-B349-9C9D-661FCA3CF02B}"/>
              </a:ext>
            </a:extLst>
          </p:cNvPr>
          <p:cNvSpPr>
            <a:spLocks noGrp="1"/>
          </p:cNvSpPr>
          <p:nvPr>
            <p:ph type="body" sz="quarter" idx="11" hasCustomPrompt="1"/>
          </p:nvPr>
        </p:nvSpPr>
        <p:spPr>
          <a:xfrm>
            <a:off x="754381" y="1638301"/>
            <a:ext cx="5260975" cy="3996690"/>
          </a:xfrm>
        </p:spPr>
        <p:txBody>
          <a:bodyPr/>
          <a:lstStyle>
            <a:lvl1pPr>
              <a:spcAft>
                <a:spcPts val="400"/>
              </a:spcAft>
              <a:defRPr baseline="0">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100395E-61B3-3344-98CA-EC10EF34AB6C}"/>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2" name="TextBox 11">
            <a:extLst>
              <a:ext uri="{FF2B5EF4-FFF2-40B4-BE49-F238E27FC236}">
                <a16:creationId xmlns:a16="http://schemas.microsoft.com/office/drawing/2014/main" id="{D1217310-06BB-DA46-A773-C98622B5539D}"/>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8" name="Picture 7">
            <a:extLst>
              <a:ext uri="{FF2B5EF4-FFF2-40B4-BE49-F238E27FC236}">
                <a16:creationId xmlns:a16="http://schemas.microsoft.com/office/drawing/2014/main" id="{3C8C2845-9F76-0541-B6ED-45CDDEC7F410}"/>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78095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2538-30C4-6846-A817-555D126CD865}"/>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5" name="Slide Number Placeholder 3">
            <a:extLst>
              <a:ext uri="{FF2B5EF4-FFF2-40B4-BE49-F238E27FC236}">
                <a16:creationId xmlns:a16="http://schemas.microsoft.com/office/drawing/2014/main" id="{26648A1C-D0D4-9045-B1D4-F81250B5EF03}"/>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8" name="TextBox 7">
            <a:extLst>
              <a:ext uri="{FF2B5EF4-FFF2-40B4-BE49-F238E27FC236}">
                <a16:creationId xmlns:a16="http://schemas.microsoft.com/office/drawing/2014/main" id="{DAEFA19A-46B0-8240-9053-AB79B6C657C4}"/>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6" name="Picture 5">
            <a:extLst>
              <a:ext uri="{FF2B5EF4-FFF2-40B4-BE49-F238E27FC236}">
                <a16:creationId xmlns:a16="http://schemas.microsoft.com/office/drawing/2014/main" id="{E2C01169-27C2-6241-BB8B-E6096D19B0B1}"/>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55929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695C1E-9DD9-9349-985D-276AD841D5F4}"/>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7" name="TextBox 6">
            <a:extLst>
              <a:ext uri="{FF2B5EF4-FFF2-40B4-BE49-F238E27FC236}">
                <a16:creationId xmlns:a16="http://schemas.microsoft.com/office/drawing/2014/main" id="{FA1F9FCD-C311-F844-8853-A8182644D1E7}"/>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5" name="Picture 4">
            <a:extLst>
              <a:ext uri="{FF2B5EF4-FFF2-40B4-BE49-F238E27FC236}">
                <a16:creationId xmlns:a16="http://schemas.microsoft.com/office/drawing/2014/main" id="{E84DFA38-0E9A-9246-AF35-694FE4372137}"/>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82831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abl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2E44-78BE-D54B-BAD7-198F9D757EF9}"/>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8" name="Table Placeholder 7">
            <a:extLst>
              <a:ext uri="{FF2B5EF4-FFF2-40B4-BE49-F238E27FC236}">
                <a16:creationId xmlns:a16="http://schemas.microsoft.com/office/drawing/2014/main" id="{9A293BF8-2FDA-FB4A-B687-DC515559787A}"/>
              </a:ext>
            </a:extLst>
          </p:cNvPr>
          <p:cNvSpPr>
            <a:spLocks noGrp="1"/>
          </p:cNvSpPr>
          <p:nvPr>
            <p:ph type="tbl" sz="quarter" idx="10"/>
          </p:nvPr>
        </p:nvSpPr>
        <p:spPr>
          <a:xfrm>
            <a:off x="754369" y="1658293"/>
            <a:ext cx="10828018" cy="3965267"/>
          </a:xfrm>
        </p:spPr>
        <p:txBody>
          <a:bodyPr/>
          <a:lstStyle>
            <a:lvl1pPr>
              <a:defRPr>
                <a:latin typeface="Arial" panose="020B0604020202020204" pitchFamily="34" charset="0"/>
                <a:cs typeface="Arial" panose="020B0604020202020204" pitchFamily="34" charset="0"/>
              </a:defRPr>
            </a:lvl1pPr>
          </a:lstStyle>
          <a:p>
            <a:r>
              <a:rPr lang="en-US" dirty="0"/>
              <a:t>Click icon to add table</a:t>
            </a:r>
          </a:p>
        </p:txBody>
      </p:sp>
      <p:sp>
        <p:nvSpPr>
          <p:cNvPr id="6" name="Slide Number Placeholder 3">
            <a:extLst>
              <a:ext uri="{FF2B5EF4-FFF2-40B4-BE49-F238E27FC236}">
                <a16:creationId xmlns:a16="http://schemas.microsoft.com/office/drawing/2014/main" id="{E77160FB-7322-AD4A-A005-0B019B432190}"/>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0" name="TextBox 9">
            <a:extLst>
              <a:ext uri="{FF2B5EF4-FFF2-40B4-BE49-F238E27FC236}">
                <a16:creationId xmlns:a16="http://schemas.microsoft.com/office/drawing/2014/main" id="{303618E7-57A7-B94A-8DFD-9C294C39AF42}"/>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7" name="Picture 6">
            <a:extLst>
              <a:ext uri="{FF2B5EF4-FFF2-40B4-BE49-F238E27FC236}">
                <a16:creationId xmlns:a16="http://schemas.microsoft.com/office/drawing/2014/main" id="{669CD0DA-DAFF-884A-BDB7-0778E75345DB}"/>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98564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A50B-0F35-B94E-85DF-644D3A472F18}"/>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table of contents</a:t>
            </a:r>
          </a:p>
        </p:txBody>
      </p:sp>
      <p:sp>
        <p:nvSpPr>
          <p:cNvPr id="10" name="Text Placeholder 9">
            <a:extLst>
              <a:ext uri="{FF2B5EF4-FFF2-40B4-BE49-F238E27FC236}">
                <a16:creationId xmlns:a16="http://schemas.microsoft.com/office/drawing/2014/main" id="{B60D0BD3-D41C-1D49-BE04-40067447ED18}"/>
              </a:ext>
            </a:extLst>
          </p:cNvPr>
          <p:cNvSpPr>
            <a:spLocks noGrp="1"/>
          </p:cNvSpPr>
          <p:nvPr>
            <p:ph type="body" sz="quarter" idx="10" hasCustomPrompt="1"/>
          </p:nvPr>
        </p:nvSpPr>
        <p:spPr>
          <a:xfrm>
            <a:off x="754381" y="1658293"/>
            <a:ext cx="6972711" cy="3908117"/>
          </a:xfrm>
        </p:spPr>
        <p:txBody>
          <a:bodyPr/>
          <a:lstStyle>
            <a:lvl1pPr>
              <a:defRPr b="1">
                <a:solidFill>
                  <a:schemeClr val="accent2"/>
                </a:solidFill>
                <a:latin typeface="Arial" panose="020B0604020202020204" pitchFamily="34" charset="0"/>
                <a:cs typeface="Arial" panose="020B0604020202020204" pitchFamily="34" charset="0"/>
              </a:defRPr>
            </a:lvl1pPr>
          </a:lstStyle>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endParaRPr lang="en-US" dirty="0"/>
          </a:p>
        </p:txBody>
      </p:sp>
      <p:sp>
        <p:nvSpPr>
          <p:cNvPr id="16" name="Text Placeholder 9">
            <a:extLst>
              <a:ext uri="{FF2B5EF4-FFF2-40B4-BE49-F238E27FC236}">
                <a16:creationId xmlns:a16="http://schemas.microsoft.com/office/drawing/2014/main" id="{C887B538-D7CE-1745-96DF-3292E39A2A0D}"/>
              </a:ext>
            </a:extLst>
          </p:cNvPr>
          <p:cNvSpPr>
            <a:spLocks noGrp="1"/>
          </p:cNvSpPr>
          <p:nvPr>
            <p:ph type="body" sz="quarter" idx="12" hasCustomPrompt="1"/>
          </p:nvPr>
        </p:nvSpPr>
        <p:spPr>
          <a:xfrm>
            <a:off x="8048368" y="1658293"/>
            <a:ext cx="3534032" cy="3894964"/>
          </a:xfrm>
        </p:spPr>
        <p:txBody>
          <a:bodyPr/>
          <a:lstStyle>
            <a:lvl1pPr marL="0" marR="0" indent="0" algn="l" defTabSz="457200" rtl="0" eaLnBrk="1" fontAlgn="auto" latinLnBrk="0" hangingPunct="1">
              <a:lnSpc>
                <a:spcPct val="100000"/>
              </a:lnSpc>
              <a:spcBef>
                <a:spcPts val="432"/>
              </a:spcBef>
              <a:spcAft>
                <a:spcPts val="0"/>
              </a:spcAft>
              <a:buClrTx/>
              <a:buSzTx/>
              <a:buFont typeface="Arial"/>
              <a:buNone/>
              <a:tabLst/>
              <a:defRPr b="1">
                <a:solidFill>
                  <a:schemeClr val="accent3"/>
                </a:solidFill>
                <a:latin typeface="Arial" panose="020B0604020202020204" pitchFamily="34" charset="0"/>
                <a:cs typeface="Arial" panose="020B0604020202020204" pitchFamily="34" charset="0"/>
              </a:defRPr>
            </a:lvl1pPr>
          </a:lstStyle>
          <a:p>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p:txBody>
      </p:sp>
      <p:sp>
        <p:nvSpPr>
          <p:cNvPr id="7" name="Slide Number Placeholder 3">
            <a:extLst>
              <a:ext uri="{FF2B5EF4-FFF2-40B4-BE49-F238E27FC236}">
                <a16:creationId xmlns:a16="http://schemas.microsoft.com/office/drawing/2014/main" id="{C463B892-578C-8045-9FDC-665E75A1C6E4}"/>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1" name="TextBox 10">
            <a:extLst>
              <a:ext uri="{FF2B5EF4-FFF2-40B4-BE49-F238E27FC236}">
                <a16:creationId xmlns:a16="http://schemas.microsoft.com/office/drawing/2014/main" id="{9696891F-1334-A04A-A219-9ABD4AFBC75F}"/>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8" name="Picture 7">
            <a:extLst>
              <a:ext uri="{FF2B5EF4-FFF2-40B4-BE49-F238E27FC236}">
                <a16:creationId xmlns:a16="http://schemas.microsoft.com/office/drawing/2014/main" id="{F956FBDD-0B83-4D4C-888F-B05268313C6F}"/>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10337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713" y="697230"/>
            <a:ext cx="10518687" cy="720408"/>
          </a:xfrm>
          <a:prstGeom prst="rect">
            <a:avLst/>
          </a:prstGeom>
        </p:spPr>
        <p:txBody>
          <a:bodyPr vert="horz" lIns="0" tIns="45720" rIns="91440" bIns="45720" rtlCol="0" anchor="t" anchorCtr="0">
            <a:normAutofit/>
          </a:bodyPr>
          <a:lstStyle/>
          <a:p>
            <a:r>
              <a:rPr lang="en-US" dirty="0"/>
              <a:t>Click to edit title</a:t>
            </a:r>
          </a:p>
        </p:txBody>
      </p:sp>
      <p:sp>
        <p:nvSpPr>
          <p:cNvPr id="3" name="Text Placeholder 2"/>
          <p:cNvSpPr>
            <a:spLocks noGrp="1"/>
          </p:cNvSpPr>
          <p:nvPr>
            <p:ph type="body" idx="1"/>
          </p:nvPr>
        </p:nvSpPr>
        <p:spPr>
          <a:xfrm>
            <a:off x="1063712" y="1600201"/>
            <a:ext cx="5039908" cy="4097955"/>
          </a:xfrm>
          <a:prstGeom prst="rect">
            <a:avLst/>
          </a:prstGeom>
        </p:spPr>
        <p:txBody>
          <a:bodyPr vert="horz" lIns="0" tIns="45720" rIns="91440" bIns="45720" rtlCol="0">
            <a:normAutofit/>
          </a:body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6A41FB3-9700-434A-A5C2-8C19D97B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0A200-1A87-4E44-ABCE-C6E935DCED5F}" type="slidenum">
              <a:rPr lang="en-US" smtClean="0"/>
              <a:t>‹#›</a:t>
            </a:fld>
            <a:endParaRPr lang="en-US"/>
          </a:p>
        </p:txBody>
      </p:sp>
    </p:spTree>
    <p:extLst>
      <p:ext uri="{BB962C8B-B14F-4D97-AF65-F5344CB8AC3E}">
        <p14:creationId xmlns:p14="http://schemas.microsoft.com/office/powerpoint/2010/main" val="427578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spcBef>
          <a:spcPct val="0"/>
        </a:spcBef>
        <a:buNone/>
        <a:defRPr sz="2800" b="1" i="0" u="none" kern="1200" baseline="0">
          <a:solidFill>
            <a:schemeClr val="tx1"/>
          </a:solidFill>
          <a:latin typeface="Arial" panose="020B0604020202020204" pitchFamily="34" charset="0"/>
          <a:ea typeface="+mj-ea"/>
          <a:cs typeface="Arial" panose="020B0604020202020204" pitchFamily="34" charset="0"/>
        </a:defRPr>
      </a:lvl1pPr>
    </p:titleStyle>
    <p:bodyStyle>
      <a:lvl1pPr marL="180000" indent="-270000" algn="l" defTabSz="457200" rtl="0" eaLnBrk="1" latinLnBrk="0" hangingPunct="1">
        <a:spcBef>
          <a:spcPts val="432"/>
        </a:spcBef>
        <a:spcAft>
          <a:spcPts val="400"/>
        </a:spcAft>
        <a:buFont typeface="Arial"/>
        <a:buChar char="•"/>
        <a:defRPr sz="2000" b="0" i="0" kern="1200" baseline="0">
          <a:solidFill>
            <a:schemeClr val="accent2"/>
          </a:solidFill>
          <a:latin typeface="Arial" panose="020B0604020202020204" pitchFamily="34" charset="0"/>
          <a:ea typeface="+mn-ea"/>
          <a:cs typeface="Arial" panose="020B0604020202020204" pitchFamily="34" charset="0"/>
        </a:defRPr>
      </a:lvl1pPr>
      <a:lvl2pPr marL="540000" indent="-270000" algn="l" defTabSz="457200" rtl="0" eaLnBrk="1" latinLnBrk="0" hangingPunct="1">
        <a:spcBef>
          <a:spcPts val="432"/>
        </a:spcBef>
        <a:spcAft>
          <a:spcPts val="400"/>
        </a:spcAft>
        <a:buFont typeface="Arial"/>
        <a:buChar char="–"/>
        <a:defRPr sz="1800" b="0" i="0" u="none" kern="1200" baseline="0">
          <a:solidFill>
            <a:schemeClr val="accent2"/>
          </a:solidFill>
          <a:latin typeface="Arial" panose="020B0604020202020204" pitchFamily="34" charset="0"/>
          <a:ea typeface="+mn-ea"/>
          <a:cs typeface="Arial" panose="020B0604020202020204" pitchFamily="34" charset="0"/>
        </a:defRPr>
      </a:lvl2pPr>
      <a:lvl3pPr marL="810000" indent="-270000" algn="l" defTabSz="457200" rtl="0" eaLnBrk="1" latinLnBrk="0" hangingPunct="1">
        <a:spcBef>
          <a:spcPct val="20000"/>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3pPr>
      <a:lvl4pPr marL="1080000" indent="-270000" algn="l" defTabSz="457200" rtl="0" eaLnBrk="1" latinLnBrk="0" hangingPunct="1">
        <a:spcBef>
          <a:spcPct val="20000"/>
        </a:spcBef>
        <a:spcAft>
          <a:spcPts val="400"/>
        </a:spcAft>
        <a:buFont typeface="Arial"/>
        <a:buChar char="–"/>
        <a:defRPr sz="1400" kern="1200" baseline="0">
          <a:solidFill>
            <a:schemeClr val="accent2"/>
          </a:solidFill>
          <a:latin typeface="Arial" panose="020B0604020202020204" pitchFamily="34" charset="0"/>
          <a:ea typeface="+mn-ea"/>
          <a:cs typeface="Arial" panose="020B0604020202020204" pitchFamily="34" charset="0"/>
        </a:defRPr>
      </a:lvl4pPr>
      <a:lvl5pPr marL="1350000" indent="-270000" algn="l" defTabSz="457200" rtl="0" eaLnBrk="1" latinLnBrk="0" hangingPunct="1">
        <a:spcBef>
          <a:spcPts val="432"/>
        </a:spcBef>
        <a:spcAft>
          <a:spcPts val="400"/>
        </a:spcAft>
        <a:buFont typeface="Arial"/>
        <a:buChar char="»"/>
        <a:defRPr sz="1400" kern="1200" baseline="0">
          <a:solidFill>
            <a:schemeClr val="accent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v2IiEHMVyGc"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4462-60F9-5243-B848-9FFF5C6E9048}"/>
              </a:ext>
            </a:extLst>
          </p:cNvPr>
          <p:cNvSpPr>
            <a:spLocks noGrp="1"/>
          </p:cNvSpPr>
          <p:nvPr>
            <p:ph type="title"/>
          </p:nvPr>
        </p:nvSpPr>
        <p:spPr/>
        <p:txBody>
          <a:bodyPr>
            <a:normAutofit/>
          </a:bodyPr>
          <a:lstStyle/>
          <a:p>
            <a:r>
              <a:rPr lang="en-US" dirty="0"/>
              <a:t>Meet the Presenter</a:t>
            </a:r>
          </a:p>
        </p:txBody>
      </p:sp>
      <p:sp>
        <p:nvSpPr>
          <p:cNvPr id="3" name="Text Placeholder 2">
            <a:extLst>
              <a:ext uri="{FF2B5EF4-FFF2-40B4-BE49-F238E27FC236}">
                <a16:creationId xmlns:a16="http://schemas.microsoft.com/office/drawing/2014/main" id="{395AC3F1-EA4E-DB4B-B8FD-9068058E3722}"/>
              </a:ext>
            </a:extLst>
          </p:cNvPr>
          <p:cNvSpPr>
            <a:spLocks noGrp="1"/>
          </p:cNvSpPr>
          <p:nvPr>
            <p:ph type="body" sz="quarter" idx="12"/>
          </p:nvPr>
        </p:nvSpPr>
        <p:spPr>
          <a:xfrm>
            <a:off x="754381" y="1262903"/>
            <a:ext cx="8490204" cy="4413997"/>
          </a:xfrm>
        </p:spPr>
        <p:txBody>
          <a:bodyPr vert="horz" lIns="0" tIns="45720" rIns="91440" bIns="45720" rtlCol="0" anchor="t">
            <a:normAutofit/>
          </a:bodyPr>
          <a:lstStyle/>
          <a:p>
            <a:pPr marL="0" indent="0" algn="l" rtl="0" fontAlgn="base">
              <a:buNone/>
            </a:pPr>
            <a:r>
              <a:rPr lang="en-US" sz="1800" b="1" i="0" dirty="0">
                <a:solidFill>
                  <a:srgbClr val="000000"/>
                </a:solidFill>
                <a:effectLst/>
                <a:latin typeface="Arial"/>
                <a:cs typeface="Arial"/>
              </a:rPr>
              <a:t>Dr. Flore </a:t>
            </a:r>
            <a:r>
              <a:rPr lang="en-US" sz="1800" b="1" i="0" dirty="0" err="1">
                <a:solidFill>
                  <a:srgbClr val="000000"/>
                </a:solidFill>
                <a:effectLst/>
                <a:latin typeface="Arial"/>
                <a:cs typeface="Arial"/>
              </a:rPr>
              <a:t>Villaret</a:t>
            </a:r>
            <a:r>
              <a:rPr lang="en-US" sz="1800" b="0" i="0" dirty="0">
                <a:solidFill>
                  <a:srgbClr val="000000"/>
                </a:solidFill>
                <a:effectLst/>
                <a:latin typeface="Arial"/>
                <a:cs typeface="Arial"/>
              </a:rPr>
              <a:t> recently completed her PhD at the French Atomic Energy Commission (CEA) in the field of materials sciences (metallurgy). She is now a research engineer at the R&amp;D Department of Electricité de France (EDF). She works on developing additive manufacturing of metal components for energy applications such as nuclear reactors and hydraulic power generation. She is also vice president of the French metallurgy and material society young division</a:t>
            </a:r>
            <a:r>
              <a:rPr lang="en-US" sz="1800" b="0" i="0">
                <a:solidFill>
                  <a:srgbClr val="000000"/>
                </a:solidFill>
                <a:effectLst/>
                <a:latin typeface="Arial"/>
                <a:cs typeface="Arial"/>
              </a:rPr>
              <a:t>. She </a:t>
            </a:r>
            <a:r>
              <a:rPr lang="en-US" sz="1800" b="0" i="0" dirty="0">
                <a:solidFill>
                  <a:srgbClr val="000000"/>
                </a:solidFill>
                <a:effectLst/>
                <a:latin typeface="Arial"/>
                <a:cs typeface="Arial"/>
              </a:rPr>
              <a:t>won the 2021 Pitch your Gen IV research competition with a very creative and original video presenting her PhD work in additive manufacturing metallurgy for Gen IV reactors (available at </a:t>
            </a:r>
            <a:r>
              <a:rPr lang="en-US" sz="1800" b="0" i="0" u="sng" strike="noStrike" dirty="0">
                <a:solidFill>
                  <a:srgbClr val="0563C1"/>
                </a:solidFill>
                <a:effectLst/>
                <a:latin typeface="Arial"/>
                <a:cs typeface="Arial"/>
                <a:hlinkClick r:id="rId2"/>
              </a:rPr>
              <a:t>https://www.youtube.com/watch?v=v2IiEHMVyGc</a:t>
            </a:r>
            <a:r>
              <a:rPr lang="en-US" sz="1800" b="0" i="0" dirty="0">
                <a:solidFill>
                  <a:srgbClr val="000000"/>
                </a:solidFill>
                <a:effectLst/>
                <a:latin typeface="Arial"/>
                <a:cs typeface="Arial"/>
              </a:rPr>
              <a:t> ). She was also awarded by the French metallurgy and material society with the Bodycote best PhD thesis award. </a:t>
            </a:r>
          </a:p>
          <a:p>
            <a:pPr marL="0" indent="0">
              <a:buNone/>
            </a:pPr>
            <a:endParaRPr lang="en-US" dirty="0"/>
          </a:p>
        </p:txBody>
      </p:sp>
      <p:pic>
        <p:nvPicPr>
          <p:cNvPr id="1026" name="Picture 2">
            <a:extLst>
              <a:ext uri="{FF2B5EF4-FFF2-40B4-BE49-F238E27FC236}">
                <a16:creationId xmlns:a16="http://schemas.microsoft.com/office/drawing/2014/main" id="{C82D784B-E756-4E9F-A04E-E2B3DF460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4680" y="1262903"/>
            <a:ext cx="16668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88063"/>
      </p:ext>
    </p:extLst>
  </p:cSld>
  <p:clrMapOvr>
    <a:masterClrMapping/>
  </p:clrMapOvr>
</p:sld>
</file>

<file path=ppt/theme/theme1.xml><?xml version="1.0" encoding="utf-8"?>
<a:theme xmlns:a="http://schemas.openxmlformats.org/drawingml/2006/main" name="Default Theme">
  <a:themeElements>
    <a:clrScheme name="Custom 5">
      <a:dk1>
        <a:srgbClr val="0C6AB2"/>
      </a:dk1>
      <a:lt1>
        <a:srgbClr val="FFFFFF"/>
      </a:lt1>
      <a:dk2>
        <a:srgbClr val="0E64A8"/>
      </a:dk2>
      <a:lt2>
        <a:srgbClr val="EDDF13"/>
      </a:lt2>
      <a:accent1>
        <a:srgbClr val="0C6AB1"/>
      </a:accent1>
      <a:accent2>
        <a:srgbClr val="000000"/>
      </a:accent2>
      <a:accent3>
        <a:srgbClr val="A5A5A5"/>
      </a:accent3>
      <a:accent4>
        <a:srgbClr val="FEFFFF"/>
      </a:accent4>
      <a:accent5>
        <a:srgbClr val="EDDF0E"/>
      </a:accent5>
      <a:accent6>
        <a:srgbClr val="101C6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TUS PowerPoint TEMPLATE_v2_BA.potx" id="{DF31E944-F569-436B-B85B-96BD91251AF1}" vid="{365C2BF2-F29F-4C9A-B622-E2A1B3BCC697}"/>
    </a:ext>
  </a:extLst>
</a:theme>
</file>

<file path=docProps/app.xml><?xml version="1.0" encoding="utf-8"?>
<Properties xmlns="http://schemas.openxmlformats.org/officeDocument/2006/extended-properties" xmlns:vt="http://schemas.openxmlformats.org/officeDocument/2006/docPropsVTypes">
  <TotalTime>32</TotalTime>
  <Words>149</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Theme</vt:lpstr>
      <vt:lpstr>Meet the Presenter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Presenter</dc:title>
  <dc:creator>Berta Oates</dc:creator>
  <cp:lastModifiedBy>Berta Oates</cp:lastModifiedBy>
  <cp:revision>8</cp:revision>
  <dcterms:created xsi:type="dcterms:W3CDTF">2020-12-30T19:33:52Z</dcterms:created>
  <dcterms:modified xsi:type="dcterms:W3CDTF">2021-10-15T22:24:21Z</dcterms:modified>
</cp:coreProperties>
</file>